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2" r:id="rId15"/>
    <p:sldId id="293" r:id="rId16"/>
    <p:sldId id="269" r:id="rId17"/>
    <p:sldId id="270" r:id="rId18"/>
    <p:sldId id="271" r:id="rId19"/>
    <p:sldId id="272" r:id="rId20"/>
    <p:sldId id="273" r:id="rId21"/>
    <p:sldId id="294" r:id="rId22"/>
    <p:sldId id="274" r:id="rId23"/>
    <p:sldId id="295" r:id="rId24"/>
    <p:sldId id="296" r:id="rId25"/>
    <p:sldId id="275" r:id="rId26"/>
    <p:sldId id="297" r:id="rId27"/>
    <p:sldId id="298" r:id="rId28"/>
    <p:sldId id="276" r:id="rId29"/>
    <p:sldId id="299" r:id="rId30"/>
    <p:sldId id="300" r:id="rId31"/>
    <p:sldId id="277" r:id="rId32"/>
    <p:sldId id="278" r:id="rId33"/>
    <p:sldId id="301" r:id="rId34"/>
    <p:sldId id="279" r:id="rId35"/>
    <p:sldId id="280" r:id="rId36"/>
    <p:sldId id="302" r:id="rId37"/>
    <p:sldId id="303" r:id="rId38"/>
    <p:sldId id="281" r:id="rId39"/>
    <p:sldId id="304" r:id="rId40"/>
    <p:sldId id="305" r:id="rId41"/>
    <p:sldId id="282" r:id="rId42"/>
    <p:sldId id="283" r:id="rId43"/>
    <p:sldId id="284" r:id="rId44"/>
    <p:sldId id="285" r:id="rId45"/>
    <p:sldId id="286" r:id="rId46"/>
    <p:sldId id="306" r:id="rId47"/>
    <p:sldId id="287" r:id="rId48"/>
    <p:sldId id="288" r:id="rId49"/>
    <p:sldId id="307" r:id="rId50"/>
    <p:sldId id="308" r:id="rId51"/>
    <p:sldId id="289" r:id="rId52"/>
    <p:sldId id="309" r:id="rId53"/>
    <p:sldId id="290" r:id="rId54"/>
    <p:sldId id="310" r:id="rId55"/>
    <p:sldId id="291" r:id="rId5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200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bf37623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话题一 说明介绍已考话题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5a7a41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话题二 人物经历已考话题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204934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话题三 文化风俗已考话题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55f89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话题四 科学技术猜押话题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4.xml"/><Relationship Id="rId5" Type="http://schemas.openxmlformats.org/officeDocument/2006/relationships/slide" Target="slide31.xml"/><Relationship Id="rId4" Type="http://schemas.openxmlformats.org/officeDocument/2006/relationships/slide" Target="slide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_1#c866bf0b9?vcp=1&amp;pid=82064dcd5&amp;color=0,0,0&amp;vtp=1&amp;bt=1&amp;bbb=1&amp;hb=1"/>
          <p:cNvSpPr/>
          <p:nvPr/>
        </p:nvSpPr>
        <p:spPr>
          <a:xfrm>
            <a:off x="502920" y="1217489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213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[2024杭州师范大学附属中学二模]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forgotten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（eat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lunch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forgetful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thankful.</a:t>
            </a:r>
            <a:endParaRPr lang="en-US" altLang="zh-CN" sz="2400" dirty="0"/>
          </a:p>
        </p:txBody>
      </p:sp>
      <p:sp>
        <p:nvSpPr>
          <p:cNvPr id="3" name="QM_6_BD.16_2#c866bf0b9?sp=1&amp;vcp=1&amp;pid=82064dcd5&amp;color=0,0,0&amp;vtp=1&amp;bbb=1&amp;hb=1"/>
          <p:cNvSpPr/>
          <p:nvPr/>
        </p:nvSpPr>
        <p:spPr>
          <a:xfrm>
            <a:off x="502920" y="4512502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Toronto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Independent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unnecessary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（brain）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better.</a:t>
            </a:r>
            <a:endParaRPr lang="en-US" altLang="zh-CN" sz="2400" dirty="0"/>
          </a:p>
        </p:txBody>
      </p:sp>
      <p:sp>
        <p:nvSpPr>
          <p:cNvPr id="4" name="QM_6_AN.17_1#c866bf0b9.blank?vcp=1&amp;pid=82064dcd5&amp;color=0,0,0&amp;vpa=11&amp;vtp=1&amp;bbb=1"/>
          <p:cNvSpPr/>
          <p:nvPr/>
        </p:nvSpPr>
        <p:spPr>
          <a:xfrm>
            <a:off x="10133488" y="2865949"/>
            <a:ext cx="609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ate</a:t>
            </a:r>
            <a:endParaRPr lang="en-US" altLang="zh-CN" sz="2400" dirty="0"/>
          </a:p>
        </p:txBody>
      </p:sp>
      <p:sp>
        <p:nvSpPr>
          <p:cNvPr id="5" name="QM_6_AN.18_1#c866bf0b9.blank?vcp=1&amp;pid=82064dcd5&amp;color=0,0,0&amp;vpa=12&amp;vtp=1&amp;bbb=1"/>
          <p:cNvSpPr/>
          <p:nvPr/>
        </p:nvSpPr>
        <p:spPr>
          <a:xfrm>
            <a:off x="748188" y="3961958"/>
            <a:ext cx="661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6" name="QM_6_AN.19_1#c866bf0b9.blank?vcp=1&amp;pid=82064dcd5&amp;color=0,0,0&amp;vpa=13&amp;vtp=1&amp;bbb=1"/>
          <p:cNvSpPr/>
          <p:nvPr/>
        </p:nvSpPr>
        <p:spPr>
          <a:xfrm>
            <a:off x="10013030" y="4484562"/>
            <a:ext cx="12525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actually</a:t>
            </a:r>
            <a:endParaRPr lang="en-US" altLang="zh-CN" sz="2400" dirty="0"/>
          </a:p>
        </p:txBody>
      </p:sp>
      <p:sp>
        <p:nvSpPr>
          <p:cNvPr id="7" name="QM_6_AN.20_1#c866bf0b9.blank?vcp=1&amp;pid=82064dcd5&amp;color=0,0,0&amp;vpa=14&amp;vtp=1&amp;bbb=1"/>
          <p:cNvSpPr/>
          <p:nvPr/>
        </p:nvSpPr>
        <p:spPr>
          <a:xfrm>
            <a:off x="4108926" y="5580572"/>
            <a:ext cx="1050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brains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1_1#c866bf0b9?sp=1&amp;vcp=1&amp;pid=82064dcd5&amp;color=0,0,0&amp;mp=1&amp;vtp=1&amp;bt=1&amp;bbb=1&amp;hb=1"/>
          <p:cNvSpPr/>
          <p:nvPr/>
        </p:nvSpPr>
        <p:spPr>
          <a:xfrm>
            <a:off x="502920" y="1773749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unnecessary?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in.</a:t>
            </a:r>
            <a:endParaRPr lang="en-US" altLang="zh-CN" sz="2400" dirty="0"/>
          </a:p>
        </p:txBody>
      </p:sp>
      <p:sp>
        <p:nvSpPr>
          <p:cNvPr id="3" name="QM_6_BD.21_2#c866bf0b9?sp=1&amp;vcp=1&amp;pid=82064dcd5&amp;color=0,0,0&amp;mp=1&amp;vtp=1&amp;bbb=1&amp;hb=1"/>
          <p:cNvSpPr/>
          <p:nvPr/>
        </p:nvSpPr>
        <p:spPr>
          <a:xfrm>
            <a:off x="502920" y="2870392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require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（remember）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supermarket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cashier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designer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（long）.</a:t>
            </a:r>
            <a:endParaRPr lang="en-US" altLang="zh-CN" sz="2400" dirty="0"/>
          </a:p>
        </p:txBody>
      </p:sp>
      <p:sp>
        <p:nvSpPr>
          <p:cNvPr id="4" name="QM_6_AN.22_1#c866bf0b9.blank?vcp=1&amp;pid=82064dcd5&amp;color=0,0,0&amp;mp=1&amp;vpa=15&amp;vtp=1&amp;bbb=1"/>
          <p:cNvSpPr/>
          <p:nvPr/>
        </p:nvSpPr>
        <p:spPr>
          <a:xfrm>
            <a:off x="3027839" y="2283018"/>
            <a:ext cx="796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5" name="QM_6_AN.23_1#c866bf0b9.blank?vcp=1&amp;pid=82064dcd5&amp;color=0,0,0&amp;mp=1&amp;vpa=16&amp;vtp=1&amp;bbb=1"/>
          <p:cNvSpPr/>
          <p:nvPr/>
        </p:nvSpPr>
        <p:spPr>
          <a:xfrm>
            <a:off x="710088" y="3401252"/>
            <a:ext cx="19756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endParaRPr lang="en-US" altLang="zh-CN" sz="2400" dirty="0"/>
          </a:p>
        </p:txBody>
      </p:sp>
      <p:sp>
        <p:nvSpPr>
          <p:cNvPr id="6" name="QM_6_AN.24_1#c866bf0b9.blank?vcp=1&amp;pid=82064dcd5&amp;color=0,0,0&amp;mp=1&amp;vpa=17&amp;vtp=1"/>
          <p:cNvSpPr/>
          <p:nvPr/>
        </p:nvSpPr>
        <p:spPr>
          <a:xfrm>
            <a:off x="9762013" y="3960052"/>
            <a:ext cx="373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M_6_AN.25_1#c866bf0b9.blank?vcp=1&amp;pid=82064dcd5&amp;color=0,0,0&amp;mp=1&amp;vpa=18&amp;vtp=1&amp;bbb=1"/>
          <p:cNvSpPr/>
          <p:nvPr/>
        </p:nvSpPr>
        <p:spPr>
          <a:xfrm>
            <a:off x="1538764" y="5043363"/>
            <a:ext cx="10493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6_1#c866bf0b9?sp=1&amp;vcp=1&amp;pid=82064dcd5&amp;color=0,0,0&amp;mp=1&amp;vtp=1&amp;bt=1&amp;bbb=1&amp;hb=1"/>
          <p:cNvSpPr/>
          <p:nvPr/>
        </p:nvSpPr>
        <p:spPr>
          <a:xfrm>
            <a:off x="502920" y="204886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neurons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（神经元）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hippocampus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（海马体）.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enables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（we）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neurons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hippocampus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memories.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young.</a:t>
            </a:r>
            <a:endParaRPr lang="en-US" altLang="zh-CN" sz="2400" dirty="0"/>
          </a:p>
        </p:txBody>
      </p:sp>
      <p:sp>
        <p:nvSpPr>
          <p:cNvPr id="3" name="QM_6_AN.27_1#c866bf0b9.blank?vcp=1&amp;pid=82064dcd5&amp;color=0,0,0&amp;mp=1&amp;vpa=19&amp;vtp=1&amp;bbb=1"/>
          <p:cNvSpPr/>
          <p:nvPr/>
        </p:nvSpPr>
        <p:spPr>
          <a:xfrm>
            <a:off x="1813402" y="3138522"/>
            <a:ext cx="5095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endParaRPr lang="en-US" altLang="zh-CN" sz="2400" dirty="0"/>
          </a:p>
        </p:txBody>
      </p:sp>
      <p:sp>
        <p:nvSpPr>
          <p:cNvPr id="4" name="QM_6_AN.28_1#c866bf0b9.blank?vcp=1&amp;pid=82064dcd5&amp;color=0,0,0&amp;mp=1&amp;vpa=20&amp;vtp=1&amp;bbb=1"/>
          <p:cNvSpPr/>
          <p:nvPr/>
        </p:nvSpPr>
        <p:spPr>
          <a:xfrm>
            <a:off x="9298463" y="3684623"/>
            <a:ext cx="7635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5" name="QM_6_EX.29_1#c866bf0b9?vcp=1&amp;pid=82064dcd5&amp;color=0,0,0&amp;vtp=1&amp;bbb=1"/>
          <p:cNvSpPr/>
          <p:nvPr/>
        </p:nvSpPr>
        <p:spPr>
          <a:xfrm>
            <a:off x="502920" y="479110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本文主要阐述了遗忘背后的科学知识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0_1#b0929b755?vcp=1&amp;pid=82064dcd5&amp;color=0,0,0&amp;vtp=1&amp;bt=1&amp;bbb=1&amp;hb=1"/>
          <p:cNvSpPr/>
          <p:nvPr/>
        </p:nvSpPr>
        <p:spPr>
          <a:xfrm>
            <a:off x="502920" y="149942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主题：人与自然·世界主要国家的地理位置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，不同地区的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生态特征与自然景观词数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：267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30_2#b0929b755?sp=1&amp;vcp=1&amp;pid=82064dcd5&amp;color=0,0,0&amp;vtp=1&amp;bbb=1&amp;hb=1"/>
          <p:cNvSpPr/>
          <p:nvPr/>
        </p:nvSpPr>
        <p:spPr>
          <a:xfrm>
            <a:off x="502920" y="2596073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[2024温岭二模]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Female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panda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August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2000.She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Memphis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（使者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sides,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27,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States.</a:t>
            </a:r>
            <a:endParaRPr lang="en-US" altLang="zh-CN" sz="2400" dirty="0"/>
          </a:p>
        </p:txBody>
      </p:sp>
      <p:sp>
        <p:nvSpPr>
          <p:cNvPr id="7" name="QM_6_AN.31_1#b0929b755.blank?vcp=1&amp;pid=82064dcd5&amp;color=0,0,0&amp;vpa=21&amp;vtp=1&amp;bbb=1"/>
          <p:cNvSpPr/>
          <p:nvPr/>
        </p:nvSpPr>
        <p:spPr>
          <a:xfrm>
            <a:off x="2542064" y="3685733"/>
            <a:ext cx="1287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endParaRPr lang="en-US" altLang="zh-CN" sz="2400" dirty="0"/>
          </a:p>
        </p:txBody>
      </p:sp>
      <p:sp>
        <p:nvSpPr>
          <p:cNvPr id="8" name="QM_6_AN.32_1#b0929b755.blank?vcp=1&amp;pid=82064dcd5&amp;color=0,0,0&amp;vpa=22&amp;vtp=1&amp;bbb=1"/>
          <p:cNvSpPr/>
          <p:nvPr/>
        </p:nvSpPr>
        <p:spPr>
          <a:xfrm>
            <a:off x="9515952" y="3673033"/>
            <a:ext cx="20351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0_3#b0929b755?sp=1&amp;vcp=1&amp;pid=82064dcd5&amp;color=0,0,0&amp;vtp=1&amp;bbb=1&amp;hb=1">
            <a:extLst>
              <a:ext uri="{FF2B5EF4-FFF2-40B4-BE49-F238E27FC236}">
                <a16:creationId xmlns:a16="http://schemas.microsoft.com/office/drawing/2014/main" id="{F1B07991-ADDC-2C70-3ADA-2402F623AE62}"/>
              </a:ext>
            </a:extLst>
          </p:cNvPr>
          <p:cNvSpPr/>
          <p:nvPr/>
        </p:nvSpPr>
        <p:spPr>
          <a:xfrm>
            <a:off x="502920" y="900000"/>
            <a:ext cx="11183112" cy="3059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February,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Memphis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reached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Memphis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earlier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gestures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behavior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（habit）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conditions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Memphis.</a:t>
            </a:r>
            <a:endParaRPr lang="en-US" altLang="zh-CN" sz="2400" dirty="0"/>
          </a:p>
        </p:txBody>
      </p:sp>
      <p:sp>
        <p:nvSpPr>
          <p:cNvPr id="3" name="QM_6_BD.30_4#b0929b755?sp=1&amp;vcp=1&amp;pid=82064dcd5&amp;color=0,0,0&amp;vtp=1&amp;bbb=1&amp;hb=1">
            <a:extLst>
              <a:ext uri="{FF2B5EF4-FFF2-40B4-BE49-F238E27FC236}">
                <a16:creationId xmlns:a16="http://schemas.microsoft.com/office/drawing/2014/main" id="{109632FA-435B-308B-74C6-C57FB50C28E8}"/>
              </a:ext>
            </a:extLst>
          </p:cNvPr>
          <p:cNvSpPr/>
          <p:nvPr/>
        </p:nvSpPr>
        <p:spPr>
          <a:xfrm>
            <a:off x="502920" y="3977767"/>
            <a:ext cx="11183112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（need）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panda,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（careful）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mouth,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daily.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disease,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panda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environment.</a:t>
            </a:r>
            <a:endParaRPr lang="en-US" altLang="zh-CN" sz="2400" dirty="0"/>
          </a:p>
        </p:txBody>
      </p:sp>
      <p:sp>
        <p:nvSpPr>
          <p:cNvPr id="6" name="QM_6_AN.33_1#b0929b755.blank?vcp=1&amp;pid=82064dcd5&amp;color=0,0,0&amp;vpa=23&amp;vtp=1&amp;bbb=1">
            <a:extLst>
              <a:ext uri="{FF2B5EF4-FFF2-40B4-BE49-F238E27FC236}">
                <a16:creationId xmlns:a16="http://schemas.microsoft.com/office/drawing/2014/main" id="{4DBC6C5E-289C-BC15-D92D-55CD0CC1C70C}"/>
              </a:ext>
            </a:extLst>
          </p:cNvPr>
          <p:cNvSpPr/>
          <p:nvPr/>
        </p:nvSpPr>
        <p:spPr>
          <a:xfrm>
            <a:off x="10075576" y="870536"/>
            <a:ext cx="1373188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</a:t>
            </a:r>
            <a:endParaRPr lang="en-US" altLang="zh-CN" sz="2400" dirty="0"/>
          </a:p>
        </p:txBody>
      </p:sp>
      <p:sp>
        <p:nvSpPr>
          <p:cNvPr id="7" name="QM_6_AN.34_1#b0929b755.blank?vcp=1&amp;pid=82064dcd5&amp;color=0,0,0&amp;vpa=24&amp;vtp=1&amp;bbb=1">
            <a:extLst>
              <a:ext uri="{FF2B5EF4-FFF2-40B4-BE49-F238E27FC236}">
                <a16:creationId xmlns:a16="http://schemas.microsoft.com/office/drawing/2014/main" id="{C2ABA0B6-8B24-F6E4-4E2C-25B2B2312D65}"/>
              </a:ext>
            </a:extLst>
          </p:cNvPr>
          <p:cNvSpPr/>
          <p:nvPr/>
        </p:nvSpPr>
        <p:spPr>
          <a:xfrm>
            <a:off x="8174513" y="1911936"/>
            <a:ext cx="13731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who/that</a:t>
            </a:r>
            <a:endParaRPr lang="en-US" altLang="zh-CN" sz="2400" dirty="0"/>
          </a:p>
        </p:txBody>
      </p:sp>
      <p:sp>
        <p:nvSpPr>
          <p:cNvPr id="8" name="QM_6_AN.35_1#b0929b755.blank?vcp=1&amp;pid=82064dcd5&amp;color=0,0,0&amp;vpa=25&amp;vtp=1&amp;bbb=1">
            <a:extLst>
              <a:ext uri="{FF2B5EF4-FFF2-40B4-BE49-F238E27FC236}">
                <a16:creationId xmlns:a16="http://schemas.microsoft.com/office/drawing/2014/main" id="{53859E3C-0B9F-D762-888F-18E15A467179}"/>
              </a:ext>
            </a:extLst>
          </p:cNvPr>
          <p:cNvSpPr/>
          <p:nvPr/>
        </p:nvSpPr>
        <p:spPr>
          <a:xfrm>
            <a:off x="5875496" y="2953336"/>
            <a:ext cx="10175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habits</a:t>
            </a:r>
            <a:endParaRPr lang="en-US" altLang="zh-CN" sz="2400" dirty="0"/>
          </a:p>
        </p:txBody>
      </p:sp>
      <p:sp>
        <p:nvSpPr>
          <p:cNvPr id="9" name="QM_6_AN.36_1#b0929b755.blank?vcp=1&amp;pid=82064dcd5&amp;color=0,0,0&amp;vpa=26&amp;vtp=1&amp;bbb=1">
            <a:extLst>
              <a:ext uri="{FF2B5EF4-FFF2-40B4-BE49-F238E27FC236}">
                <a16:creationId xmlns:a16="http://schemas.microsoft.com/office/drawing/2014/main" id="{20E3AE75-8311-C193-9606-9FE3E9E2ED46}"/>
              </a:ext>
            </a:extLst>
          </p:cNvPr>
          <p:cNvSpPr/>
          <p:nvPr/>
        </p:nvSpPr>
        <p:spPr>
          <a:xfrm>
            <a:off x="3038952" y="3948303"/>
            <a:ext cx="1781175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needed</a:t>
            </a:r>
            <a:endParaRPr lang="en-US" altLang="zh-CN" sz="2400" dirty="0"/>
          </a:p>
        </p:txBody>
      </p:sp>
      <p:sp>
        <p:nvSpPr>
          <p:cNvPr id="10" name="QM_6_AN.37_1#b0929b755.blank?vcp=1&amp;pid=82064dcd5&amp;color=0,0,0&amp;vpa=27&amp;vtp=1&amp;bbb=1">
            <a:extLst>
              <a:ext uri="{FF2B5EF4-FFF2-40B4-BE49-F238E27FC236}">
                <a16:creationId xmlns:a16="http://schemas.microsoft.com/office/drawing/2014/main" id="{6F48BD68-54EC-4700-0C45-E3C6C1D10056}"/>
              </a:ext>
            </a:extLst>
          </p:cNvPr>
          <p:cNvSpPr/>
          <p:nvPr/>
        </p:nvSpPr>
        <p:spPr>
          <a:xfrm>
            <a:off x="4292442" y="4456303"/>
            <a:ext cx="13644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</a:t>
            </a:r>
            <a:endParaRPr lang="en-US" altLang="zh-CN" sz="2400" dirty="0"/>
          </a:p>
        </p:txBody>
      </p:sp>
      <p:sp>
        <p:nvSpPr>
          <p:cNvPr id="11" name="QM_6_AN.38_1#b0929b755.blank?vcp=1&amp;pid=82064dcd5&amp;color=0,0,0&amp;vpa=28&amp;vtp=1&amp;bbb=1">
            <a:extLst>
              <a:ext uri="{FF2B5EF4-FFF2-40B4-BE49-F238E27FC236}">
                <a16:creationId xmlns:a16="http://schemas.microsoft.com/office/drawing/2014/main" id="{D65F23A5-03B7-F08A-D434-68CE73C7F3C0}"/>
              </a:ext>
            </a:extLst>
          </p:cNvPr>
          <p:cNvSpPr/>
          <p:nvPr/>
        </p:nvSpPr>
        <p:spPr>
          <a:xfrm>
            <a:off x="8779542" y="4977003"/>
            <a:ext cx="254317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Although/Though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44175830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0_5#b0929b755?sp=1&amp;vcp=1&amp;pid=82064dcd5&amp;color=0,0,0&amp;vtp=1&amp;bbb=1&amp;hb=1">
            <a:extLst>
              <a:ext uri="{FF2B5EF4-FFF2-40B4-BE49-F238E27FC236}">
                <a16:creationId xmlns:a16="http://schemas.microsoft.com/office/drawing/2014/main" id="{A0F27D22-020F-BF90-5B6F-A47541B1B5FE}"/>
              </a:ext>
            </a:extLst>
          </p:cNvPr>
          <p:cNvSpPr/>
          <p:nvPr/>
        </p:nvSpPr>
        <p:spPr>
          <a:xfrm>
            <a:off x="502920" y="23434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（excite）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millions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situation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long！</a:t>
            </a:r>
            <a:endParaRPr lang="en-US" altLang="zh-CN" sz="2400" dirty="0"/>
          </a:p>
        </p:txBody>
      </p:sp>
      <p:sp>
        <p:nvSpPr>
          <p:cNvPr id="3" name="QM_6_EX.41_1#b0929b755?vcp=1&amp;pid=82064dcd5&amp;color=0,0,0&amp;vtp=1&amp;bbb=1">
            <a:extLst>
              <a:ext uri="{FF2B5EF4-FFF2-40B4-BE49-F238E27FC236}">
                <a16:creationId xmlns:a16="http://schemas.microsoft.com/office/drawing/2014/main" id="{36465E03-3E91-A4D3-DC77-1B24D8274551}"/>
              </a:ext>
            </a:extLst>
          </p:cNvPr>
          <p:cNvSpPr/>
          <p:nvPr/>
        </p:nvSpPr>
        <p:spPr>
          <a:xfrm>
            <a:off x="502920" y="45346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本文主要介绍了中国大熊猫丫丫的相关信息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39_1#b0929b755.blank?vcp=1&amp;pid=82064dcd5&amp;color=0,0,0&amp;vpa=29&amp;vtp=1&amp;bbb=1">
            <a:extLst>
              <a:ext uri="{FF2B5EF4-FFF2-40B4-BE49-F238E27FC236}">
                <a16:creationId xmlns:a16="http://schemas.microsoft.com/office/drawing/2014/main" id="{68ADC744-D8ED-46AF-315B-0EBC476F7BAD}"/>
              </a:ext>
            </a:extLst>
          </p:cNvPr>
          <p:cNvSpPr/>
          <p:nvPr/>
        </p:nvSpPr>
        <p:spPr>
          <a:xfrm>
            <a:off x="2312829" y="2315474"/>
            <a:ext cx="17287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endParaRPr lang="en-US" altLang="zh-CN" sz="2400" dirty="0"/>
          </a:p>
        </p:txBody>
      </p:sp>
      <p:sp>
        <p:nvSpPr>
          <p:cNvPr id="5" name="QM_6_AN.40_1#b0929b755.blank?vcp=1&amp;pid=82064dcd5&amp;color=0,0,0&amp;vpa=30&amp;vtp=1">
            <a:extLst>
              <a:ext uri="{FF2B5EF4-FFF2-40B4-BE49-F238E27FC236}">
                <a16:creationId xmlns:a16="http://schemas.microsoft.com/office/drawing/2014/main" id="{0518CBB7-208B-1851-01D1-AAA3DB250F0E}"/>
              </a:ext>
            </a:extLst>
          </p:cNvPr>
          <p:cNvSpPr/>
          <p:nvPr/>
        </p:nvSpPr>
        <p:spPr>
          <a:xfrm>
            <a:off x="1627664" y="3433074"/>
            <a:ext cx="373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32251403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2_1#bb4a372ec?vcp=1&amp;pid=82064dcd5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词数：226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6#bb4a372ec?vcp=1&amp;pid=82064dcd5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009662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#bb4a372ec?vcp=1&amp;pid=82064dcd5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围棋</a:t>
            </a:r>
            <a:endParaRPr lang="en-US" altLang="zh-CN" sz="100" dirty="0"/>
          </a:p>
        </p:txBody>
      </p:sp>
      <p:pic>
        <p:nvPicPr>
          <p:cNvPr id="5" name="QM_6_BD.43_1#bb4a372ec?htil=2&amp;vcp=1&amp;pid=82064dcd5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7776" y="2595704"/>
            <a:ext cx="203911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6_BD.43_2#bb4a372ec?htil=2&amp;vcp=1&amp;pid=82064dcd5&amp;color=0,0,0&amp;vtp=1&amp;bbb=1&amp;hb=1&amp;hs=1"/>
          <p:cNvSpPr/>
          <p:nvPr/>
        </p:nvSpPr>
        <p:spPr>
          <a:xfrm>
            <a:off x="502920" y="2531315"/>
            <a:ext cx="90159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[2024舟山定海区二模]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board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invented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4,000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endParaRPr lang="en-US" altLang="zh-CN" sz="2400" dirty="0"/>
          </a:p>
        </p:txBody>
      </p:sp>
      <p:sp>
        <p:nvSpPr>
          <p:cNvPr id="7" name="QM_6_BD.43_3#bb4a372ec?sp=1&amp;vcp=1&amp;pid=82064dcd5&amp;color=0,0,0&amp;vtp=1&amp;bbb=1&amp;hb=1&amp;hs=1"/>
          <p:cNvSpPr/>
          <p:nvPr/>
        </p:nvSpPr>
        <p:spPr>
          <a:xfrm>
            <a:off x="502920" y="419590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stones.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board.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surface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361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（point）.The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8" name="QM_6_AN.44_1#bb4a372ec.blank?vcp=1&amp;pid=82064dcd5&amp;color=0,0,0&amp;vpa=31&amp;vtp=1&amp;bbb=1"/>
          <p:cNvSpPr/>
          <p:nvPr/>
        </p:nvSpPr>
        <p:spPr>
          <a:xfrm>
            <a:off x="9077802" y="4167964"/>
            <a:ext cx="931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white</a:t>
            </a:r>
            <a:endParaRPr lang="en-US" altLang="zh-CN" sz="2400" dirty="0"/>
          </a:p>
        </p:txBody>
      </p:sp>
      <p:sp>
        <p:nvSpPr>
          <p:cNvPr id="9" name="QM_6_AN.45_1#bb4a372ec.blank?vcp=1&amp;pid=82064dcd5&amp;color=0,0,0&amp;vpa=32&amp;vtp=1&amp;bbb=1"/>
          <p:cNvSpPr/>
          <p:nvPr/>
        </p:nvSpPr>
        <p:spPr>
          <a:xfrm>
            <a:off x="6467190" y="5272864"/>
            <a:ext cx="10175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points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6_1#bb4a372ec?sp=1&amp;vcp=1&amp;pid=82064dcd5&amp;color=0,0,0&amp;vtp=1&amp;bt=1&amp;bbb=1&amp;hb=1"/>
          <p:cNvSpPr/>
          <p:nvPr/>
        </p:nvSpPr>
        <p:spPr>
          <a:xfrm>
            <a:off x="502920" y="149434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“go”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logical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（逻辑的）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ability,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people.</a:t>
            </a:r>
            <a:endParaRPr lang="en-US" altLang="zh-CN" sz="2400" dirty="0"/>
          </a:p>
        </p:txBody>
      </p:sp>
      <p:sp>
        <p:nvSpPr>
          <p:cNvPr id="3" name="QM_6_BD.46_2#bb4a372ec?sp=1&amp;vcp=1&amp;pid=82064dcd5&amp;color=0,0,0&amp;vtp=1&amp;bbb=1&amp;hb=1"/>
          <p:cNvSpPr/>
          <p:nvPr/>
        </p:nvSpPr>
        <p:spPr>
          <a:xfrm>
            <a:off x="502920" y="3151062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dynasties,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（travel）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century.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（grow）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international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Republic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Korea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（high）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6_AN.47_1#bb4a372ec.blank?vcp=1&amp;pid=82064dcd5&amp;color=0,0,0&amp;vpa=33&amp;vtp=1&amp;bbb=1"/>
          <p:cNvSpPr/>
          <p:nvPr/>
        </p:nvSpPr>
        <p:spPr>
          <a:xfrm>
            <a:off x="6694201" y="2025208"/>
            <a:ext cx="661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5" name="QM_6_AN.48_1#bb4a372ec.blank?vcp=1&amp;pid=82064dcd5&amp;color=0,0,0&amp;vpa=34&amp;vtp=1&amp;bbb=1"/>
          <p:cNvSpPr/>
          <p:nvPr/>
        </p:nvSpPr>
        <p:spPr>
          <a:xfrm>
            <a:off x="6356192" y="3123122"/>
            <a:ext cx="25193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traveled/travelled</a:t>
            </a:r>
            <a:endParaRPr lang="en-US" altLang="zh-CN" sz="2400" dirty="0"/>
          </a:p>
        </p:txBody>
      </p:sp>
      <p:sp>
        <p:nvSpPr>
          <p:cNvPr id="6" name="QM_6_AN.49_1#bb4a372ec.blank?vcp=1&amp;pid=82064dcd5&amp;color=0,0,0&amp;vpa=35&amp;vtp=1&amp;bbb=1"/>
          <p:cNvSpPr/>
          <p:nvPr/>
        </p:nvSpPr>
        <p:spPr>
          <a:xfrm>
            <a:off x="7753065" y="3669222"/>
            <a:ext cx="104540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grown</a:t>
            </a:r>
            <a:endParaRPr lang="en-US" altLang="zh-CN" sz="2400" dirty="0"/>
          </a:p>
        </p:txBody>
      </p:sp>
      <p:sp>
        <p:nvSpPr>
          <p:cNvPr id="7" name="QM_6_AN.50_1#bb4a372ec.blank?vcp=1&amp;pid=82064dcd5&amp;color=0,0,0&amp;vpa=36&amp;vtp=1&amp;bbb=1"/>
          <p:cNvSpPr/>
          <p:nvPr/>
        </p:nvSpPr>
        <p:spPr>
          <a:xfrm>
            <a:off x="9117997" y="4240722"/>
            <a:ext cx="1422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</a:t>
            </a:r>
            <a:endParaRPr lang="en-US" altLang="zh-CN" sz="2400" dirty="0"/>
          </a:p>
        </p:txBody>
      </p:sp>
      <p:sp>
        <p:nvSpPr>
          <p:cNvPr id="8" name="QM_6_AN.51_1#bb4a372ec.blank?vcp=1&amp;pid=82064dcd5&amp;color=0,0,0&amp;vpa=37&amp;vtp=1&amp;bbb=1"/>
          <p:cNvSpPr/>
          <p:nvPr/>
        </p:nvSpPr>
        <p:spPr>
          <a:xfrm>
            <a:off x="4540726" y="5324033"/>
            <a:ext cx="11525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highest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52_1#bb4a372ec?sp=1&amp;vcp=1&amp;pid=82064dcd5&amp;color=0,0,0&amp;vtp=1&amp;bt=1&amp;bbb=1&amp;hb=1"/>
          <p:cNvSpPr/>
          <p:nvPr/>
        </p:nvSpPr>
        <p:spPr>
          <a:xfrm>
            <a:off x="502920" y="2048862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February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2021,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-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Dictionary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（术语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Beijing.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（one）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professional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（专业的）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dictionary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dictionary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bridge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（spread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weiqi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culture.</a:t>
            </a:r>
            <a:endParaRPr lang="en-US" altLang="zh-CN" sz="2400" dirty="0"/>
          </a:p>
        </p:txBody>
      </p:sp>
      <p:sp>
        <p:nvSpPr>
          <p:cNvPr id="3" name="QM_6_AN.53_1#bb4a372ec.blank?vcp=1&amp;pid=82064dcd5&amp;color=0,0,0&amp;vpa=38&amp;vtp=1&amp;bbb=1"/>
          <p:cNvSpPr/>
          <p:nvPr/>
        </p:nvSpPr>
        <p:spPr>
          <a:xfrm>
            <a:off x="4594701" y="2579722"/>
            <a:ext cx="762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endParaRPr lang="en-US" altLang="zh-CN" sz="2400" dirty="0"/>
          </a:p>
        </p:txBody>
      </p:sp>
      <p:sp>
        <p:nvSpPr>
          <p:cNvPr id="4" name="QM_6_AN.54_1#bb4a372ec.blank?vcp=1&amp;pid=82064dcd5&amp;color=0,0,0&amp;vpa=39&amp;vtp=1&amp;bbb=1"/>
          <p:cNvSpPr/>
          <p:nvPr/>
        </p:nvSpPr>
        <p:spPr>
          <a:xfrm>
            <a:off x="4089876" y="3138522"/>
            <a:ext cx="474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5" name="QM_6_AN.55_1#bb4a372ec.blank?vcp=1&amp;pid=82064dcd5&amp;color=0,0,0&amp;vpa=40&amp;vtp=1&amp;bbb=1"/>
          <p:cNvSpPr/>
          <p:nvPr/>
        </p:nvSpPr>
        <p:spPr>
          <a:xfrm>
            <a:off x="8711088" y="3684622"/>
            <a:ext cx="150260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spreading</a:t>
            </a:r>
            <a:endParaRPr lang="en-US" altLang="zh-CN" sz="2400" dirty="0"/>
          </a:p>
        </p:txBody>
      </p:sp>
      <p:sp>
        <p:nvSpPr>
          <p:cNvPr id="6" name="QM_6_EX.56_1#bb4a372ec?vcp=1&amp;pid=82064dcd5&amp;color=0,0,0&amp;vtp=1&amp;bbb=1"/>
          <p:cNvSpPr/>
          <p:nvPr/>
        </p:nvSpPr>
        <p:spPr>
          <a:xfrm>
            <a:off x="502920" y="479110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本文主要介绍了围棋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a7a4104.fixed?vcp=1&amp;pid=9e01aabb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人物经历已考话题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5141df8d?vcp=1&amp;pid=a5a7a410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5141df8d?vcp=1&amp;pid=a5a7a410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6_BD.57_1#cfaf75ba2?vcp=1&amp;pid=a5141df8d&amp;color=0,0,0&amp;vtp=1&amp;bbb=1&amp;hb=1"/>
          <p:cNvSpPr/>
          <p:nvPr/>
        </p:nvSpPr>
        <p:spPr>
          <a:xfrm>
            <a:off x="502920" y="1320800"/>
            <a:ext cx="11183112" cy="327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205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[2023舟山中考]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Italian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journey.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hotel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（early）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Pompeii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M_6_BD.57_2#cfaf75ba2?sp=1&amp;vcp=1&amp;pid=a5141df8d&amp;color=0,0,0&amp;vtp=1&amp;bbb=1&amp;hb=1"/>
          <p:cNvSpPr/>
          <p:nvPr/>
        </p:nvSpPr>
        <p:spPr>
          <a:xfrm>
            <a:off x="502920" y="4617910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Pompeii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volcano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（火山）.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volcano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（complete）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covered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QM_6_AN.58_1#cfaf75ba2.blank?vcp=1&amp;pid=a5141df8d&amp;color=0,0,0&amp;vpa=41&amp;vtp=1&amp;bbb=1"/>
          <p:cNvSpPr/>
          <p:nvPr/>
        </p:nvSpPr>
        <p:spPr>
          <a:xfrm>
            <a:off x="1457801" y="2969260"/>
            <a:ext cx="10810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earlier</a:t>
            </a:r>
            <a:endParaRPr lang="en-US" altLang="zh-CN" sz="2400" dirty="0"/>
          </a:p>
        </p:txBody>
      </p:sp>
      <p:sp>
        <p:nvSpPr>
          <p:cNvPr id="9" name="QM_6_AN.59_1#cfaf75ba2.blank?vcp=1&amp;pid=a5141df8d&amp;color=0,0,0&amp;vpa=42&amp;vtp=1&amp;bbb=1"/>
          <p:cNvSpPr/>
          <p:nvPr/>
        </p:nvSpPr>
        <p:spPr>
          <a:xfrm>
            <a:off x="5526564" y="3528060"/>
            <a:ext cx="27924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because/as/since/for</a:t>
            </a:r>
            <a:endParaRPr lang="en-US" altLang="zh-CN" sz="2400" dirty="0"/>
          </a:p>
        </p:txBody>
      </p:sp>
      <p:sp>
        <p:nvSpPr>
          <p:cNvPr id="10" name="QM_6_AN.60_1#cfaf75ba2.blank?vcp=1&amp;pid=a5141df8d&amp;color=0,0,0&amp;vpa=43&amp;vtp=1&amp;bbb=1"/>
          <p:cNvSpPr/>
          <p:nvPr/>
        </p:nvSpPr>
        <p:spPr>
          <a:xfrm>
            <a:off x="10802081" y="4589970"/>
            <a:ext cx="627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1" name="QM_6_AN.61_1#cfaf75ba2.blank?vcp=1&amp;pid=a5141df8d&amp;color=0,0,0&amp;vpa=44&amp;vtp=1&amp;bbb=1"/>
          <p:cNvSpPr/>
          <p:nvPr/>
        </p:nvSpPr>
        <p:spPr>
          <a:xfrm>
            <a:off x="3831114" y="5694870"/>
            <a:ext cx="16240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completely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57_2#cfaf75ba2?sp=1&amp;vcp=1&amp;pid=a5141df8d&amp;color=0,0,0&amp;vtp=1&amp;bbb=1&amp;hb=1">
            <a:extLst>
              <a:ext uri="{FF2B5EF4-FFF2-40B4-BE49-F238E27FC236}">
                <a16:creationId xmlns:a16="http://schemas.microsoft.com/office/drawing/2014/main" id="{D711FD06-DF77-2581-8A6C-268549409D7E}"/>
              </a:ext>
            </a:extLst>
          </p:cNvPr>
          <p:cNvSpPr/>
          <p:nvPr/>
        </p:nvSpPr>
        <p:spPr>
          <a:xfrm>
            <a:off x="502920" y="900000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灰）.About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thousand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（kill）.But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remained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2,000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（see）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endParaRPr lang="en-US" altLang="zh-CN" sz="2400" dirty="0"/>
          </a:p>
        </p:txBody>
      </p:sp>
      <p:sp>
        <p:nvSpPr>
          <p:cNvPr id="3" name="QM_6_BD.57_3#cfaf75ba2?sp=1&amp;vcp=1&amp;pid=a5141df8d&amp;color=0,0,0&amp;vtp=1&amp;bbb=1&amp;hb=1">
            <a:extLst>
              <a:ext uri="{FF2B5EF4-FFF2-40B4-BE49-F238E27FC236}">
                <a16:creationId xmlns:a16="http://schemas.microsoft.com/office/drawing/2014/main" id="{B996267B-0934-633E-5AF4-7EAAB2CD77AC}"/>
              </a:ext>
            </a:extLst>
          </p:cNvPr>
          <p:cNvSpPr/>
          <p:nvPr/>
        </p:nvSpPr>
        <p:spPr>
          <a:xfrm>
            <a:off x="502920" y="2427414"/>
            <a:ext cx="11183112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2,000-year-old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（house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（have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bathrooms.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bathroom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（our）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small!</a:t>
            </a:r>
            <a:endParaRPr lang="en-US" altLang="zh-CN" sz="2400" dirty="0"/>
          </a:p>
        </p:txBody>
      </p:sp>
      <p:sp>
        <p:nvSpPr>
          <p:cNvPr id="4" name="QM_6_BD.57_4#cfaf75ba2?sp=1&amp;vcp=1&amp;pid=a5141df8d&amp;color=0,0,0&amp;vtp=1&amp;bbb=1&amp;hb=1">
            <a:extLst>
              <a:ext uri="{FF2B5EF4-FFF2-40B4-BE49-F238E27FC236}">
                <a16:creationId xmlns:a16="http://schemas.microsoft.com/office/drawing/2014/main" id="{4E20DD8B-3447-FFD5-A5AE-F34E69CB5D71}"/>
              </a:ext>
            </a:extLst>
          </p:cNvPr>
          <p:cNvSpPr/>
          <p:nvPr/>
        </p:nvSpPr>
        <p:spPr>
          <a:xfrm>
            <a:off x="502920" y="4472114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surprise!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Pompeii.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home!</a:t>
            </a:r>
            <a:endParaRPr lang="en-US" altLang="zh-CN" sz="2400" dirty="0"/>
          </a:p>
        </p:txBody>
      </p:sp>
      <p:sp>
        <p:nvSpPr>
          <p:cNvPr id="5" name="QM_6_EX.68_1#cfaf75ba2?vcp=1&amp;pid=a5141df8d&amp;color=0,0,0&amp;vtp=1&amp;bbb=1">
            <a:extLst>
              <a:ext uri="{FF2B5EF4-FFF2-40B4-BE49-F238E27FC236}">
                <a16:creationId xmlns:a16="http://schemas.microsoft.com/office/drawing/2014/main" id="{D410FE5D-1BFE-08CB-E9AD-07179DB69E77}"/>
              </a:ext>
            </a:extLst>
          </p:cNvPr>
          <p:cNvSpPr/>
          <p:nvPr/>
        </p:nvSpPr>
        <p:spPr>
          <a:xfrm>
            <a:off x="502920" y="6012243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本文讲述了作者和家人去庞贝古城的经历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6_AN.62_1#cfaf75ba2.blank?vcp=1&amp;pid=a5141df8d&amp;color=0,0,0&amp;vpa=45&amp;vtp=1&amp;bbb=1">
            <a:extLst>
              <a:ext uri="{FF2B5EF4-FFF2-40B4-BE49-F238E27FC236}">
                <a16:creationId xmlns:a16="http://schemas.microsoft.com/office/drawing/2014/main" id="{5A858FD2-6D4B-115A-1D94-1C3FAF655CD8}"/>
              </a:ext>
            </a:extLst>
          </p:cNvPr>
          <p:cNvSpPr/>
          <p:nvPr/>
        </p:nvSpPr>
        <p:spPr>
          <a:xfrm>
            <a:off x="5863114" y="874219"/>
            <a:ext cx="1721676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killed</a:t>
            </a:r>
            <a:endParaRPr lang="en-US" altLang="zh-CN" sz="2400" dirty="0"/>
          </a:p>
        </p:txBody>
      </p:sp>
      <p:sp>
        <p:nvSpPr>
          <p:cNvPr id="7" name="QM_6_AN.63_1#cfaf75ba2.blank?vcp=1&amp;pid=a5141df8d&amp;color=0,0,0&amp;vpa=46&amp;vtp=1&amp;bbb=1">
            <a:extLst>
              <a:ext uri="{FF2B5EF4-FFF2-40B4-BE49-F238E27FC236}">
                <a16:creationId xmlns:a16="http://schemas.microsoft.com/office/drawing/2014/main" id="{F63DDFA2-BD2B-6D2F-957B-179D1F11E039}"/>
              </a:ext>
            </a:extLst>
          </p:cNvPr>
          <p:cNvSpPr/>
          <p:nvPr/>
        </p:nvSpPr>
        <p:spPr>
          <a:xfrm>
            <a:off x="722788" y="1883932"/>
            <a:ext cx="101758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endParaRPr lang="en-US" altLang="zh-CN" sz="2400" dirty="0"/>
          </a:p>
        </p:txBody>
      </p:sp>
      <p:sp>
        <p:nvSpPr>
          <p:cNvPr id="8" name="QM_6_AN.64_1#cfaf75ba2.blank?vcp=1&amp;pid=a5141df8d&amp;color=0,0,0&amp;vpa=47&amp;vtp=1&amp;bbb=1">
            <a:extLst>
              <a:ext uri="{FF2B5EF4-FFF2-40B4-BE49-F238E27FC236}">
                <a16:creationId xmlns:a16="http://schemas.microsoft.com/office/drawing/2014/main" id="{EECF358C-AE75-6D22-6760-4D1539EFF87E}"/>
              </a:ext>
            </a:extLst>
          </p:cNvPr>
          <p:cNvSpPr/>
          <p:nvPr/>
        </p:nvSpPr>
        <p:spPr>
          <a:xfrm>
            <a:off x="8668481" y="2401633"/>
            <a:ext cx="1085850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</a:t>
            </a:r>
            <a:endParaRPr lang="en-US" altLang="zh-CN" sz="2400" dirty="0"/>
          </a:p>
        </p:txBody>
      </p:sp>
      <p:sp>
        <p:nvSpPr>
          <p:cNvPr id="9" name="QM_6_AN.65_1#cfaf75ba2.blank?vcp=1&amp;pid=a5141df8d&amp;color=0,0,0&amp;vpa=48&amp;vtp=1&amp;bbb=1">
            <a:extLst>
              <a:ext uri="{FF2B5EF4-FFF2-40B4-BE49-F238E27FC236}">
                <a16:creationId xmlns:a16="http://schemas.microsoft.com/office/drawing/2014/main" id="{53BFCC1F-916E-FB63-D88A-16AE286707FF}"/>
              </a:ext>
            </a:extLst>
          </p:cNvPr>
          <p:cNvSpPr/>
          <p:nvPr/>
        </p:nvSpPr>
        <p:spPr>
          <a:xfrm>
            <a:off x="9717563" y="2922333"/>
            <a:ext cx="7127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endParaRPr lang="en-US" altLang="zh-CN" sz="2400" dirty="0"/>
          </a:p>
        </p:txBody>
      </p:sp>
      <p:sp>
        <p:nvSpPr>
          <p:cNvPr id="10" name="QM_6_AN.66_1#cfaf75ba2.blank?vcp=1&amp;pid=a5141df8d&amp;color=0,0,0&amp;vpa=49&amp;vtp=1&amp;bbb=1">
            <a:extLst>
              <a:ext uri="{FF2B5EF4-FFF2-40B4-BE49-F238E27FC236}">
                <a16:creationId xmlns:a16="http://schemas.microsoft.com/office/drawing/2014/main" id="{E534D855-506E-0019-D572-A6341807A3BA}"/>
              </a:ext>
            </a:extLst>
          </p:cNvPr>
          <p:cNvSpPr/>
          <p:nvPr/>
        </p:nvSpPr>
        <p:spPr>
          <a:xfrm>
            <a:off x="4585176" y="3932046"/>
            <a:ext cx="7969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ours</a:t>
            </a:r>
            <a:endParaRPr lang="en-US" altLang="zh-CN" sz="2400" dirty="0"/>
          </a:p>
        </p:txBody>
      </p:sp>
      <p:sp>
        <p:nvSpPr>
          <p:cNvPr id="11" name="QM_6_AN.67_1#cfaf75ba2.blank?vcp=1&amp;pid=a5141df8d&amp;color=0,0,0&amp;vpa=50&amp;vtp=1&amp;bbb=1">
            <a:extLst>
              <a:ext uri="{FF2B5EF4-FFF2-40B4-BE49-F238E27FC236}">
                <a16:creationId xmlns:a16="http://schemas.microsoft.com/office/drawing/2014/main" id="{6203229E-DAB8-6A72-1D9A-B324AE5AC5BA}"/>
              </a:ext>
            </a:extLst>
          </p:cNvPr>
          <p:cNvSpPr/>
          <p:nvPr/>
        </p:nvSpPr>
        <p:spPr>
          <a:xfrm>
            <a:off x="10415301" y="4446333"/>
            <a:ext cx="9493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1876819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9_1#29c688dbd?vcp=1&amp;pid=a5141df8d&amp;color=0,0,0&amp;vtp=1&amp;bt=1&amp;bbb=1&amp;hb=1"/>
          <p:cNvSpPr/>
          <p:nvPr/>
        </p:nvSpPr>
        <p:spPr>
          <a:xfrm>
            <a:off x="502920" y="1187453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主题：人与社会·中外影视、戏剧、音乐、舞蹈、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绘画、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建筑等艺术形式中的文化价值和作品赏析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，优秀的艺术家及其艺术成就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280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[2024杭州市保俶塔实验学校模拟]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3" name="QM_6_BD.69_2#29c688dbd?sp=1&amp;vcp=1&amp;pid=a5141df8d&amp;color=0,0,0&amp;vtp=1&amp;bbb=1&amp;hb=1"/>
          <p:cNvSpPr/>
          <p:nvPr/>
        </p:nvSpPr>
        <p:spPr>
          <a:xfrm>
            <a:off x="502920" y="5028567"/>
            <a:ext cx="111831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discussions,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（抛）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（矿井）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8" name="QM_6_AN.70_1#29c688dbd.blank?vcp=1&amp;pid=a5141df8d&amp;color=0,0,0&amp;vpa=51&amp;vtp=1&amp;bbb=1"/>
          <p:cNvSpPr/>
          <p:nvPr/>
        </p:nvSpPr>
        <p:spPr>
          <a:xfrm>
            <a:off x="1653064" y="3953513"/>
            <a:ext cx="661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9" name="QM_6_AN.71_1#29c688dbd.blank?vcp=1&amp;pid=a5141df8d&amp;color=0,0,0&amp;vpa=52&amp;vtp=1&amp;bbb=1"/>
          <p:cNvSpPr/>
          <p:nvPr/>
        </p:nvSpPr>
        <p:spPr>
          <a:xfrm>
            <a:off x="9339738" y="5013327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9_2#29c688dbd?sp=1&amp;vcp=1&amp;pid=a5141df8d&amp;color=0,0,0&amp;vtp=1&amp;bbb=1&amp;hb=1">
            <a:extLst>
              <a:ext uri="{FF2B5EF4-FFF2-40B4-BE49-F238E27FC236}">
                <a16:creationId xmlns:a16="http://schemas.microsoft.com/office/drawing/2014/main" id="{B5CBF43E-C6AF-B2FC-4C37-F43D6430B897}"/>
              </a:ext>
            </a:extLst>
          </p:cNvPr>
          <p:cNvSpPr/>
          <p:nvPr/>
        </p:nvSpPr>
        <p:spPr>
          <a:xfrm>
            <a:off x="502920" y="94689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（study）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college.</a:t>
            </a:r>
            <a:endParaRPr lang="en-US" altLang="zh-CN" sz="2400" dirty="0"/>
          </a:p>
        </p:txBody>
      </p:sp>
      <p:sp>
        <p:nvSpPr>
          <p:cNvPr id="3" name="QM_6_BD.69_3#29c688dbd?sp=1&amp;vcp=1&amp;pid=a5141df8d&amp;color=0,0,0&amp;vtp=1&amp;bbb=1&amp;hb=1">
            <a:extLst>
              <a:ext uri="{FF2B5EF4-FFF2-40B4-BE49-F238E27FC236}">
                <a16:creationId xmlns:a16="http://schemas.microsoft.com/office/drawing/2014/main" id="{C8EB6E7B-7510-DC04-553B-20B63CD13F59}"/>
              </a:ext>
            </a:extLst>
          </p:cNvPr>
          <p:cNvSpPr/>
          <p:nvPr/>
        </p:nvSpPr>
        <p:spPr>
          <a:xfrm>
            <a:off x="502920" y="259870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Albrecht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（danger）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（teacher）.He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paintings.</a:t>
            </a:r>
            <a:endParaRPr lang="en-US" altLang="zh-CN" sz="2400" dirty="0"/>
          </a:p>
        </p:txBody>
      </p:sp>
      <p:sp>
        <p:nvSpPr>
          <p:cNvPr id="4" name="QM_6_BD.69_4#29c688dbd?sp=1&amp;vcp=1&amp;pid=a5141df8d&amp;color=0,0,0&amp;vtp=1&amp;bbb=1&amp;hb=1">
            <a:extLst>
              <a:ext uri="{FF2B5EF4-FFF2-40B4-BE49-F238E27FC236}">
                <a16:creationId xmlns:a16="http://schemas.microsoft.com/office/drawing/2014/main" id="{D06FDE9D-D4E0-16AB-03B3-AC56D41BE5B0}"/>
              </a:ext>
            </a:extLst>
          </p:cNvPr>
          <p:cNvSpPr/>
          <p:nvPr/>
        </p:nvSpPr>
        <p:spPr>
          <a:xfrm>
            <a:off x="502920" y="479580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（return）.When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（quiet）,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glass.”</a:t>
            </a:r>
            <a:endParaRPr lang="en-US" altLang="zh-CN" sz="2400" dirty="0"/>
          </a:p>
        </p:txBody>
      </p:sp>
      <p:sp>
        <p:nvSpPr>
          <p:cNvPr id="8" name="QM_6_AN.72_1#29c688dbd.blank?vcp=1&amp;pid=a5141df8d&amp;color=0,0,0&amp;vpa=53&amp;vtp=1&amp;bbb=1">
            <a:extLst>
              <a:ext uri="{FF2B5EF4-FFF2-40B4-BE49-F238E27FC236}">
                <a16:creationId xmlns:a16="http://schemas.microsoft.com/office/drawing/2014/main" id="{C8504346-FFBC-2F4D-A32E-EE7E0903B63B}"/>
              </a:ext>
            </a:extLst>
          </p:cNvPr>
          <p:cNvSpPr/>
          <p:nvPr/>
        </p:nvSpPr>
        <p:spPr>
          <a:xfrm>
            <a:off x="722788" y="2002260"/>
            <a:ext cx="134143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endParaRPr lang="en-US" altLang="zh-CN" sz="2400" dirty="0"/>
          </a:p>
        </p:txBody>
      </p:sp>
      <p:sp>
        <p:nvSpPr>
          <p:cNvPr id="9" name="QM_6_AN.73_1#29c688dbd.blank?vcp=1&amp;pid=a5141df8d&amp;color=0,0,0&amp;vpa=54&amp;vtp=1&amp;bbb=1">
            <a:extLst>
              <a:ext uri="{FF2B5EF4-FFF2-40B4-BE49-F238E27FC236}">
                <a16:creationId xmlns:a16="http://schemas.microsoft.com/office/drawing/2014/main" id="{E5537F4D-CDBC-F613-5D37-68CDE06FCC1E}"/>
              </a:ext>
            </a:extLst>
          </p:cNvPr>
          <p:cNvSpPr/>
          <p:nvPr/>
        </p:nvSpPr>
        <p:spPr>
          <a:xfrm>
            <a:off x="2064227" y="3116861"/>
            <a:ext cx="37862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dangerous/most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</a:t>
            </a:r>
            <a:endParaRPr lang="en-US" altLang="zh-CN" sz="2400" dirty="0"/>
          </a:p>
        </p:txBody>
      </p:sp>
      <p:sp>
        <p:nvSpPr>
          <p:cNvPr id="10" name="QM_6_AN.74_1#29c688dbd.blank?vcp=1&amp;pid=a5141df8d&amp;color=0,0,0&amp;vpa=55&amp;vtp=1&amp;bbb=1">
            <a:extLst>
              <a:ext uri="{FF2B5EF4-FFF2-40B4-BE49-F238E27FC236}">
                <a16:creationId xmlns:a16="http://schemas.microsoft.com/office/drawing/2014/main" id="{E602E266-AC46-9E23-C59D-449ECB98E8EA}"/>
              </a:ext>
            </a:extLst>
          </p:cNvPr>
          <p:cNvSpPr/>
          <p:nvPr/>
        </p:nvSpPr>
        <p:spPr>
          <a:xfrm>
            <a:off x="697388" y="4225571"/>
            <a:ext cx="13874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teachers'</a:t>
            </a:r>
            <a:endParaRPr lang="en-US" altLang="zh-CN" sz="2400" dirty="0"/>
          </a:p>
        </p:txBody>
      </p:sp>
      <p:sp>
        <p:nvSpPr>
          <p:cNvPr id="11" name="QM_6_AN.75_1#29c688dbd.blank?vcp=1&amp;pid=a5141df8d&amp;color=0,0,0&amp;vpa=56&amp;vtp=1&amp;bbb=1">
            <a:extLst>
              <a:ext uri="{FF2B5EF4-FFF2-40B4-BE49-F238E27FC236}">
                <a16:creationId xmlns:a16="http://schemas.microsoft.com/office/drawing/2014/main" id="{A153EECF-D48A-3896-E163-32A6106BD86E}"/>
              </a:ext>
            </a:extLst>
          </p:cNvPr>
          <p:cNvSpPr/>
          <p:nvPr/>
        </p:nvSpPr>
        <p:spPr>
          <a:xfrm>
            <a:off x="2183289" y="4767861"/>
            <a:ext cx="136607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returned</a:t>
            </a:r>
            <a:endParaRPr lang="en-US" altLang="zh-CN" sz="2400" dirty="0"/>
          </a:p>
        </p:txBody>
      </p:sp>
      <p:sp>
        <p:nvSpPr>
          <p:cNvPr id="12" name="QM_6_AN.76_1#29c688dbd.blank?vcp=1&amp;pid=a5141df8d&amp;color=0,0,0&amp;vpa=57&amp;vtp=1&amp;bbb=1">
            <a:extLst>
              <a:ext uri="{FF2B5EF4-FFF2-40B4-BE49-F238E27FC236}">
                <a16:creationId xmlns:a16="http://schemas.microsoft.com/office/drawing/2014/main" id="{7FB0D2E7-047D-B03D-63D5-31E057C6D54B}"/>
              </a:ext>
            </a:extLst>
          </p:cNvPr>
          <p:cNvSpPr/>
          <p:nvPr/>
        </p:nvSpPr>
        <p:spPr>
          <a:xfrm>
            <a:off x="2097564" y="5313961"/>
            <a:ext cx="1117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4035654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9_5#29c688dbd?sp=1&amp;vcp=1&amp;pid=a5141df8d&amp;color=0,0,0&amp;vtp=1&amp;bbb=1&amp;hb=1">
            <a:extLst>
              <a:ext uri="{FF2B5EF4-FFF2-40B4-BE49-F238E27FC236}">
                <a16:creationId xmlns:a16="http://schemas.microsoft.com/office/drawing/2014/main" id="{E14679C1-7302-85D1-C232-CC878D0F3ECC}"/>
              </a:ext>
            </a:extLst>
          </p:cNvPr>
          <p:cNvSpPr/>
          <p:nvPr/>
        </p:nvSpPr>
        <p:spPr>
          <a:xfrm>
            <a:off x="502920" y="17909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palms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（手掌）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drawing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（heart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renamed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Praying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BD.69_6#29c688dbd?sp=1&amp;vcp=1&amp;pid=a5141df8d&amp;color=0,0,0&amp;vtp=1&amp;bbb=1&amp;hb=1">
            <a:extLst>
              <a:ext uri="{FF2B5EF4-FFF2-40B4-BE49-F238E27FC236}">
                <a16:creationId xmlns:a16="http://schemas.microsoft.com/office/drawing/2014/main" id="{C3A531FD-48D7-B703-6C72-9ED8585C2597}"/>
              </a:ext>
            </a:extLst>
          </p:cNvPr>
          <p:cNvSpPr/>
          <p:nvPr/>
        </p:nvSpPr>
        <p:spPr>
          <a:xfrm>
            <a:off x="502920" y="398887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reminder：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alone!</a:t>
            </a:r>
            <a:endParaRPr lang="en-US" altLang="zh-CN" sz="2400" dirty="0"/>
          </a:p>
        </p:txBody>
      </p:sp>
      <p:sp>
        <p:nvSpPr>
          <p:cNvPr id="4" name="QM_6_EX.80_1#29c688dbd?vcp=1&amp;pid=a5141df8d&amp;color=0,0,0&amp;vtp=1&amp;bbb=1">
            <a:extLst>
              <a:ext uri="{FF2B5EF4-FFF2-40B4-BE49-F238E27FC236}">
                <a16:creationId xmlns:a16="http://schemas.microsoft.com/office/drawing/2014/main" id="{E6CFD9CB-1BF8-6097-4DC9-559C0A6B078D}"/>
              </a:ext>
            </a:extLst>
          </p:cNvPr>
          <p:cNvSpPr/>
          <p:nvPr/>
        </p:nvSpPr>
        <p:spPr>
          <a:xfrm>
            <a:off x="502920" y="50858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本文主要讲述了两个兄弟关于画画的故事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6_AN.77_1#29c688dbd.blank?vcp=1&amp;pid=a5141df8d&amp;color=0,0,0&amp;vpa=58&amp;vtp=1&amp;bbb=1">
            <a:extLst>
              <a:ext uri="{FF2B5EF4-FFF2-40B4-BE49-F238E27FC236}">
                <a16:creationId xmlns:a16="http://schemas.microsoft.com/office/drawing/2014/main" id="{F1998DB8-479E-9555-6166-5DFEAC44243B}"/>
              </a:ext>
            </a:extLst>
          </p:cNvPr>
          <p:cNvSpPr/>
          <p:nvPr/>
        </p:nvSpPr>
        <p:spPr>
          <a:xfrm>
            <a:off x="10017474" y="1763024"/>
            <a:ext cx="796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6" name="QM_6_AN.78_1#29c688dbd.blank?vcp=1&amp;pid=a5141df8d&amp;color=0,0,0&amp;vpa=59&amp;vtp=1&amp;bbb=1">
            <a:extLst>
              <a:ext uri="{FF2B5EF4-FFF2-40B4-BE49-F238E27FC236}">
                <a16:creationId xmlns:a16="http://schemas.microsoft.com/office/drawing/2014/main" id="{19AF8C0C-D852-E34A-0A50-211BF58B21A0}"/>
              </a:ext>
            </a:extLst>
          </p:cNvPr>
          <p:cNvSpPr/>
          <p:nvPr/>
        </p:nvSpPr>
        <p:spPr>
          <a:xfrm>
            <a:off x="9325452" y="2880624"/>
            <a:ext cx="1033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hearts</a:t>
            </a:r>
            <a:endParaRPr lang="en-US" altLang="zh-CN" sz="2400" dirty="0"/>
          </a:p>
        </p:txBody>
      </p:sp>
      <p:sp>
        <p:nvSpPr>
          <p:cNvPr id="7" name="QM_6_AN.79_1#29c688dbd.blank?vcp=1&amp;pid=a5141df8d&amp;color=0,0,0&amp;vpa=60&amp;vtp=1&amp;bbb=1">
            <a:extLst>
              <a:ext uri="{FF2B5EF4-FFF2-40B4-BE49-F238E27FC236}">
                <a16:creationId xmlns:a16="http://schemas.microsoft.com/office/drawing/2014/main" id="{663A6899-5C03-F961-F6EC-406314510D80}"/>
              </a:ext>
            </a:extLst>
          </p:cNvPr>
          <p:cNvSpPr/>
          <p:nvPr/>
        </p:nvSpPr>
        <p:spPr>
          <a:xfrm>
            <a:off x="10085863" y="3960935"/>
            <a:ext cx="1101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20857194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1_1#92235178f?vcp=1&amp;pid=a5141df8d&amp;color=0,0,0&amp;vtp=1&amp;bt=1&amp;bbb=1&amp;hb=1"/>
          <p:cNvSpPr/>
          <p:nvPr/>
        </p:nvSpPr>
        <p:spPr>
          <a:xfrm>
            <a:off x="502920" y="149339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主题：人与社会·志愿服务与公共服务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词数：248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[2024诸暨二模]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teenagers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afford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fashion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（潮流）.Confidence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（true）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Chloe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Murray,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eighth-grader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Jefferson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realized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charitable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（慈善衣橱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（help）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peers.</a:t>
            </a:r>
            <a:endParaRPr lang="en-US" altLang="zh-CN" sz="2400" dirty="0"/>
          </a:p>
        </p:txBody>
      </p:sp>
      <p:sp>
        <p:nvSpPr>
          <p:cNvPr id="6" name="QM_6_AN.82_1#92235178f.blank?vcp=1&amp;pid=a5141df8d&amp;color=0,0,0&amp;vpa=61&amp;vtp=1&amp;bbb=1"/>
          <p:cNvSpPr/>
          <p:nvPr/>
        </p:nvSpPr>
        <p:spPr>
          <a:xfrm>
            <a:off x="735488" y="3687955"/>
            <a:ext cx="863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truly</a:t>
            </a:r>
            <a:endParaRPr lang="en-US" altLang="zh-CN" sz="2400" dirty="0"/>
          </a:p>
        </p:txBody>
      </p:sp>
      <p:sp>
        <p:nvSpPr>
          <p:cNvPr id="7" name="QM_6_AN.83_1#92235178f.blank?vcp=1&amp;pid=a5141df8d&amp;color=0,0,0&amp;vpa=62&amp;vtp=1&amp;bbb=1"/>
          <p:cNvSpPr/>
          <p:nvPr/>
        </p:nvSpPr>
        <p:spPr>
          <a:xfrm>
            <a:off x="3963702" y="4259455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8" name="QM_6_AN.84_1#92235178f.blank?vcp=1&amp;pid=a5141df8d&amp;color=0,0,0&amp;vpa=63&amp;vtp=1&amp;bbb=1"/>
          <p:cNvSpPr/>
          <p:nvPr/>
        </p:nvSpPr>
        <p:spPr>
          <a:xfrm>
            <a:off x="722788" y="5342765"/>
            <a:ext cx="11874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1_2#92235178f?sp=1&amp;vcp=1&amp;pid=a5141df8d&amp;color=0,0,0&amp;vtp=1&amp;bbb=1&amp;hb=1">
            <a:extLst>
              <a:ext uri="{FF2B5EF4-FFF2-40B4-BE49-F238E27FC236}">
                <a16:creationId xmlns:a16="http://schemas.microsoft.com/office/drawing/2014/main" id="{7EA9C75D-ED44-3B89-CCFF-AE48971A432E}"/>
              </a:ext>
            </a:extLst>
          </p:cNvPr>
          <p:cNvSpPr/>
          <p:nvPr/>
        </p:nvSpPr>
        <p:spPr>
          <a:xfrm>
            <a:off x="502920" y="9000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（use）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Murray's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classmates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project.</a:t>
            </a:r>
            <a:endParaRPr lang="en-US" altLang="zh-CN" sz="2400" dirty="0"/>
          </a:p>
        </p:txBody>
      </p:sp>
      <p:sp>
        <p:nvSpPr>
          <p:cNvPr id="3" name="QM_6_BD.81_3#92235178f?sp=1&amp;vcp=1&amp;pid=a5141df8d&amp;color=0,0,0&amp;vtp=1&amp;bbb=1&amp;hb=1">
            <a:extLst>
              <a:ext uri="{FF2B5EF4-FFF2-40B4-BE49-F238E27FC236}">
                <a16:creationId xmlns:a16="http://schemas.microsoft.com/office/drawing/2014/main" id="{DFE186A9-1D16-2865-A407-842CA926D60C}"/>
              </a:ext>
            </a:extLst>
          </p:cNvPr>
          <p:cNvSpPr/>
          <p:nvPr/>
        </p:nvSpPr>
        <p:spPr>
          <a:xfrm>
            <a:off x="502920" y="2551811"/>
            <a:ext cx="11183112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charitable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Chloe's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trendy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“buy”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“money”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（sell）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6" name="QM_6_AN.85_1#92235178f.blank?vcp=1&amp;pid=a5141df8d&amp;color=0,0,0&amp;vpa=64&amp;vtp=1&amp;bbb=1">
            <a:extLst>
              <a:ext uri="{FF2B5EF4-FFF2-40B4-BE49-F238E27FC236}">
                <a16:creationId xmlns:a16="http://schemas.microsoft.com/office/drawing/2014/main" id="{E0B758A5-F9E3-FB66-459C-EF90A9ED6482}"/>
              </a:ext>
            </a:extLst>
          </p:cNvPr>
          <p:cNvSpPr/>
          <p:nvPr/>
        </p:nvSpPr>
        <p:spPr>
          <a:xfrm>
            <a:off x="8728552" y="872060"/>
            <a:ext cx="6445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endParaRPr lang="en-US" altLang="zh-CN" sz="2400" dirty="0"/>
          </a:p>
        </p:txBody>
      </p:sp>
      <p:sp>
        <p:nvSpPr>
          <p:cNvPr id="7" name="QM_6_AN.86_1#92235178f.blank?vcp=1&amp;pid=a5141df8d&amp;color=0,0,0&amp;vpa=65&amp;vtp=1&amp;bbb=1">
            <a:extLst>
              <a:ext uri="{FF2B5EF4-FFF2-40B4-BE49-F238E27FC236}">
                <a16:creationId xmlns:a16="http://schemas.microsoft.com/office/drawing/2014/main" id="{85115252-45C9-8508-C57F-022674B8856B}"/>
              </a:ext>
            </a:extLst>
          </p:cNvPr>
          <p:cNvSpPr/>
          <p:nvPr/>
        </p:nvSpPr>
        <p:spPr>
          <a:xfrm>
            <a:off x="9064022" y="1430860"/>
            <a:ext cx="15938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endParaRPr lang="en-US" altLang="zh-CN" sz="2400" dirty="0"/>
          </a:p>
        </p:txBody>
      </p:sp>
      <p:sp>
        <p:nvSpPr>
          <p:cNvPr id="8" name="QM_6_AN.87_1#92235178f.blank?vcp=1&amp;pid=a5141df8d&amp;color=0,0,0&amp;vpa=66&amp;vtp=1&amp;bbb=1">
            <a:extLst>
              <a:ext uri="{FF2B5EF4-FFF2-40B4-BE49-F238E27FC236}">
                <a16:creationId xmlns:a16="http://schemas.microsoft.com/office/drawing/2014/main" id="{C93D9AE2-63CD-1E55-40EC-796A79D1C229}"/>
              </a:ext>
            </a:extLst>
          </p:cNvPr>
          <p:cNvSpPr/>
          <p:nvPr/>
        </p:nvSpPr>
        <p:spPr>
          <a:xfrm>
            <a:off x="10704988" y="2523871"/>
            <a:ext cx="474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9" name="QM_6_AN.88_1#92235178f.blank?vcp=1&amp;pid=a5141df8d&amp;color=0,0,0&amp;vpa=67&amp;vtp=1&amp;bbb=1">
            <a:extLst>
              <a:ext uri="{FF2B5EF4-FFF2-40B4-BE49-F238E27FC236}">
                <a16:creationId xmlns:a16="http://schemas.microsoft.com/office/drawing/2014/main" id="{09209030-ED49-00D6-DB9D-52864CBDDCA6}"/>
              </a:ext>
            </a:extLst>
          </p:cNvPr>
          <p:cNvSpPr/>
          <p:nvPr/>
        </p:nvSpPr>
        <p:spPr>
          <a:xfrm>
            <a:off x="697388" y="5305171"/>
            <a:ext cx="779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endParaRPr lang="en-US" altLang="zh-CN" sz="2400" dirty="0"/>
          </a:p>
        </p:txBody>
      </p:sp>
      <p:sp>
        <p:nvSpPr>
          <p:cNvPr id="10" name="QM_6_AN.89_1#92235178f.blank?vcp=1&amp;pid=a5141df8d&amp;color=0,0,0&amp;vpa=68&amp;vtp=1&amp;bbb=1">
            <a:extLst>
              <a:ext uri="{FF2B5EF4-FFF2-40B4-BE49-F238E27FC236}">
                <a16:creationId xmlns:a16="http://schemas.microsoft.com/office/drawing/2014/main" id="{D2245E52-A18B-7A83-141F-B7A174CC44F1}"/>
              </a:ext>
            </a:extLst>
          </p:cNvPr>
          <p:cNvSpPr/>
          <p:nvPr/>
        </p:nvSpPr>
        <p:spPr>
          <a:xfrm>
            <a:off x="6535960" y="5876671"/>
            <a:ext cx="152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7254934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1_3#92235178f?sp=1&amp;vcp=1&amp;pid=a5141df8d&amp;color=0,0,0&amp;vtp=1&amp;bbb=1&amp;hb=1">
            <a:extLst>
              <a:ext uri="{FF2B5EF4-FFF2-40B4-BE49-F238E27FC236}">
                <a16:creationId xmlns:a16="http://schemas.microsoft.com/office/drawing/2014/main" id="{31C7B103-95FA-E80E-9522-49C25FD32FC3}"/>
              </a:ext>
            </a:extLst>
          </p:cNvPr>
          <p:cNvSpPr/>
          <p:nvPr/>
        </p:nvSpPr>
        <p:spPr>
          <a:xfrm>
            <a:off x="502920" y="1499340"/>
            <a:ext cx="11183112" cy="1058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（valuable）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had.</a:t>
            </a:r>
            <a:endParaRPr lang="en-US" altLang="zh-CN" sz="2400" dirty="0"/>
          </a:p>
        </p:txBody>
      </p:sp>
      <p:sp>
        <p:nvSpPr>
          <p:cNvPr id="3" name="QM_6_BD.81_4#92235178f?sp=1&amp;vcp=1&amp;pid=a5141df8d&amp;color=0,0,0&amp;vtp=1&amp;bbb=1&amp;hb=1">
            <a:extLst>
              <a:ext uri="{FF2B5EF4-FFF2-40B4-BE49-F238E27FC236}">
                <a16:creationId xmlns:a16="http://schemas.microsoft.com/office/drawing/2014/main" id="{6A1CEE20-DEA5-5564-7382-1E63BCF189EB}"/>
              </a:ext>
            </a:extLst>
          </p:cNvPr>
          <p:cNvSpPr/>
          <p:nvPr/>
        </p:nvSpPr>
        <p:spPr>
          <a:xfrm>
            <a:off x="502920" y="261775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material,”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Shannon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Arko,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closet.“Feeling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translates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overall.”</a:t>
            </a:r>
            <a:endParaRPr lang="en-US" altLang="zh-CN" sz="2400" dirty="0"/>
          </a:p>
        </p:txBody>
      </p:sp>
      <p:sp>
        <p:nvSpPr>
          <p:cNvPr id="4" name="QM_6_EX.92_1#92235178f?vcp=1&amp;pid=a5141df8d&amp;color=0,0,0&amp;vtp=1&amp;bbb=1&amp;hb=1">
            <a:extLst>
              <a:ext uri="{FF2B5EF4-FFF2-40B4-BE49-F238E27FC236}">
                <a16:creationId xmlns:a16="http://schemas.microsoft.com/office/drawing/2014/main" id="{25123FF9-A41C-E83A-6852-C410EF59AAE0}"/>
              </a:ext>
            </a:extLst>
          </p:cNvPr>
          <p:cNvSpPr/>
          <p:nvPr/>
        </p:nvSpPr>
        <p:spPr>
          <a:xfrm>
            <a:off x="502920" y="48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本文主要介绍了一个中学生建立了一个慈善衣橱来帮助同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龄人的故事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6_AN.90_1#92235178f.blank?vcp=1&amp;pid=a5141df8d&amp;color=0,0,0&amp;vpa=69&amp;vtp=1&amp;bbb=1">
            <a:extLst>
              <a:ext uri="{FF2B5EF4-FFF2-40B4-BE49-F238E27FC236}">
                <a16:creationId xmlns:a16="http://schemas.microsoft.com/office/drawing/2014/main" id="{7D673B09-DB96-C536-B01D-12D439A24114}"/>
              </a:ext>
            </a:extLst>
          </p:cNvPr>
          <p:cNvSpPr/>
          <p:nvPr/>
        </p:nvSpPr>
        <p:spPr>
          <a:xfrm>
            <a:off x="6329839" y="1496800"/>
            <a:ext cx="21018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valuable</a:t>
            </a:r>
            <a:endParaRPr lang="en-US" altLang="zh-CN" sz="2400" dirty="0"/>
          </a:p>
        </p:txBody>
      </p:sp>
      <p:sp>
        <p:nvSpPr>
          <p:cNvPr id="6" name="QM_6_AN.91_1#92235178f.blank?vcp=1&amp;pid=a5141df8d&amp;color=0,0,0&amp;vpa=70&amp;vtp=1&amp;bbb=1">
            <a:extLst>
              <a:ext uri="{FF2B5EF4-FFF2-40B4-BE49-F238E27FC236}">
                <a16:creationId xmlns:a16="http://schemas.microsoft.com/office/drawing/2014/main" id="{4D527A70-B412-4B24-540B-89B720D2AA6F}"/>
              </a:ext>
            </a:extLst>
          </p:cNvPr>
          <p:cNvSpPr/>
          <p:nvPr/>
        </p:nvSpPr>
        <p:spPr>
          <a:xfrm>
            <a:off x="1632427" y="2589811"/>
            <a:ext cx="1304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If/When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6066875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1#9e337f7f7?vcp=1&amp;pid=a5141df8d&amp;color=0,0,0&amp;vtp=1&amp;bt=1&amp;bbb=1&amp;hb=1"/>
          <p:cNvSpPr/>
          <p:nvPr/>
        </p:nvSpPr>
        <p:spPr>
          <a:xfrm>
            <a:off x="502920" y="1186183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249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[2024温州龙湾区二模]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Ningbo,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Zhejiang.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entered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26th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IKA/Culinary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Germany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medal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world-class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competition.</a:t>
            </a:r>
            <a:endParaRPr lang="en-US" altLang="zh-CN" sz="2400" dirty="0"/>
          </a:p>
        </p:txBody>
      </p:sp>
      <p:sp>
        <p:nvSpPr>
          <p:cNvPr id="3" name="QM_6_BD.93_2#9e337f7f7?sp=1&amp;vcp=1&amp;pid=a5141df8d&amp;color=0,0,0&amp;vtp=1&amp;bbb=1&amp;hb=1"/>
          <p:cNvSpPr/>
          <p:nvPr/>
        </p:nvSpPr>
        <p:spPr>
          <a:xfrm>
            <a:off x="502920" y="4481197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（arrive）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Stuttgart,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Germany,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hundred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kilometers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AN.94_1#9e337f7f7.blank?vcp=1&amp;pid=a5141df8d&amp;color=0,0,0&amp;vpa=71&amp;vtp=1&amp;bbb=1"/>
          <p:cNvSpPr/>
          <p:nvPr/>
        </p:nvSpPr>
        <p:spPr>
          <a:xfrm>
            <a:off x="1746727" y="3393442"/>
            <a:ext cx="627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7" name="QM_6_AN.95_1#9e337f7f7.blank?vcp=1&amp;pid=a5141df8d&amp;color=0,0,0&amp;vpa=72&amp;vtp=1&amp;bbb=1"/>
          <p:cNvSpPr/>
          <p:nvPr/>
        </p:nvSpPr>
        <p:spPr>
          <a:xfrm>
            <a:off x="5707539" y="4453257"/>
            <a:ext cx="609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8" name="QM_6_AN.96_1#9e337f7f7.blank?vcp=1&amp;pid=a5141df8d&amp;color=0,0,0&amp;vpa=73&amp;vtp=1&amp;bbb=1"/>
          <p:cNvSpPr/>
          <p:nvPr/>
        </p:nvSpPr>
        <p:spPr>
          <a:xfrm>
            <a:off x="722788" y="5012058"/>
            <a:ext cx="11842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</a:t>
            </a:r>
            <a:endParaRPr lang="en-US" altLang="zh-CN" sz="2400" dirty="0"/>
          </a:p>
        </p:txBody>
      </p:sp>
      <p:sp>
        <p:nvSpPr>
          <p:cNvPr id="9" name="QM_6_AN.97_1#9e337f7f7.blank?vcp=1&amp;pid=a5141df8d&amp;color=0,0,0&amp;vpa=74&amp;vtp=1&amp;bbb=1"/>
          <p:cNvSpPr/>
          <p:nvPr/>
        </p:nvSpPr>
        <p:spPr>
          <a:xfrm>
            <a:off x="8390413" y="5570857"/>
            <a:ext cx="27924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because/as/since/for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2#9e337f7f7?sp=1&amp;vcp=1&amp;pid=a5141df8d&amp;color=0,0,0&amp;vtp=1&amp;bbb=1&amp;hb=1">
            <a:extLst>
              <a:ext uri="{FF2B5EF4-FFF2-40B4-BE49-F238E27FC236}">
                <a16:creationId xmlns:a16="http://schemas.microsoft.com/office/drawing/2014/main" id="{3DC6878A-F309-247F-A07F-03B5A2675BCD}"/>
              </a:ext>
            </a:extLst>
          </p:cNvPr>
          <p:cNvSpPr/>
          <p:nvPr/>
        </p:nvSpPr>
        <p:spPr>
          <a:xfrm>
            <a:off x="502920" y="122502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Stuttgart.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twenty-three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（dish）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processed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加工）.They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（bad）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processed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endParaRPr lang="en-US" altLang="zh-CN" sz="2400" dirty="0"/>
          </a:p>
        </p:txBody>
      </p:sp>
      <p:sp>
        <p:nvSpPr>
          <p:cNvPr id="3" name="QM_6_BD.93_3#9e337f7f7?sp=1&amp;vcp=1&amp;pid=a5141df8d&amp;color=0,0,0&amp;vtp=1&amp;bbb=1&amp;hb=1">
            <a:extLst>
              <a:ext uri="{FF2B5EF4-FFF2-40B4-BE49-F238E27FC236}">
                <a16:creationId xmlns:a16="http://schemas.microsoft.com/office/drawing/2014/main" id="{E06250EE-D9D8-692B-49B1-5805CEFB50B8}"/>
              </a:ext>
            </a:extLst>
          </p:cNvPr>
          <p:cNvSpPr/>
          <p:nvPr/>
        </p:nvSpPr>
        <p:spPr>
          <a:xfrm>
            <a:off x="502920" y="396903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entered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48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（perfect）.</a:t>
            </a:r>
            <a:endParaRPr lang="en-US" altLang="zh-CN" sz="2400" dirty="0"/>
          </a:p>
        </p:txBody>
      </p:sp>
      <p:sp>
        <p:nvSpPr>
          <p:cNvPr id="6" name="QM_6_AN.98_1#9e337f7f7.blank?vcp=1&amp;pid=a5141df8d&amp;color=0,0,0&amp;vpa=75&amp;vtp=1&amp;bbb=1">
            <a:extLst>
              <a:ext uri="{FF2B5EF4-FFF2-40B4-BE49-F238E27FC236}">
                <a16:creationId xmlns:a16="http://schemas.microsoft.com/office/drawing/2014/main" id="{8E59F56D-1AD2-5379-D678-9DBA76A0138D}"/>
              </a:ext>
            </a:extLst>
          </p:cNvPr>
          <p:cNvSpPr/>
          <p:nvPr/>
        </p:nvSpPr>
        <p:spPr>
          <a:xfrm>
            <a:off x="722788" y="1755880"/>
            <a:ext cx="10175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dishes</a:t>
            </a:r>
            <a:endParaRPr lang="en-US" altLang="zh-CN" sz="2400" dirty="0"/>
          </a:p>
        </p:txBody>
      </p:sp>
      <p:sp>
        <p:nvSpPr>
          <p:cNvPr id="7" name="QM_6_AN.99_1#9e337f7f7.blank?vcp=1&amp;pid=a5141df8d&amp;color=0,0,0&amp;vpa=76&amp;vtp=1&amp;bbb=1">
            <a:extLst>
              <a:ext uri="{FF2B5EF4-FFF2-40B4-BE49-F238E27FC236}">
                <a16:creationId xmlns:a16="http://schemas.microsoft.com/office/drawing/2014/main" id="{DBD0A052-F6B3-497F-4BB1-B1F37CCEA883}"/>
              </a:ext>
            </a:extLst>
          </p:cNvPr>
          <p:cNvSpPr/>
          <p:nvPr/>
        </p:nvSpPr>
        <p:spPr>
          <a:xfrm>
            <a:off x="7374413" y="2314680"/>
            <a:ext cx="949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worst</a:t>
            </a:r>
            <a:endParaRPr lang="en-US" altLang="zh-CN" sz="2400" dirty="0"/>
          </a:p>
        </p:txBody>
      </p:sp>
      <p:sp>
        <p:nvSpPr>
          <p:cNvPr id="8" name="QM_6_AN.100_1#9e337f7f7.blank?vcp=1&amp;pid=a5141df8d&amp;color=0,0,0&amp;vpa=77&amp;vtp=1&amp;bbb=1">
            <a:extLst>
              <a:ext uri="{FF2B5EF4-FFF2-40B4-BE49-F238E27FC236}">
                <a16:creationId xmlns:a16="http://schemas.microsoft.com/office/drawing/2014/main" id="{088E9116-BD28-CCF0-8025-A8D208171A45}"/>
              </a:ext>
            </a:extLst>
          </p:cNvPr>
          <p:cNvSpPr/>
          <p:nvPr/>
        </p:nvSpPr>
        <p:spPr>
          <a:xfrm>
            <a:off x="9654063" y="3941091"/>
            <a:ext cx="7635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endParaRPr lang="en-US" altLang="zh-CN" sz="2400" dirty="0"/>
          </a:p>
        </p:txBody>
      </p:sp>
      <p:sp>
        <p:nvSpPr>
          <p:cNvPr id="9" name="QM_6_AN.101_1#9e337f7f7.blank?vcp=1&amp;pid=a5141df8d&amp;color=0,0,0&amp;vpa=78&amp;vtp=1&amp;bbb=1">
            <a:extLst>
              <a:ext uri="{FF2B5EF4-FFF2-40B4-BE49-F238E27FC236}">
                <a16:creationId xmlns:a16="http://schemas.microsoft.com/office/drawing/2014/main" id="{77C4F860-0714-5F71-0573-3A08E2B0903F}"/>
              </a:ext>
            </a:extLst>
          </p:cNvPr>
          <p:cNvSpPr/>
          <p:nvPr/>
        </p:nvSpPr>
        <p:spPr>
          <a:xfrm>
            <a:off x="710088" y="5583201"/>
            <a:ext cx="13700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perfectly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5786305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3_4#9e337f7f7?sp=1&amp;vcp=1&amp;pid=a5141df8d&amp;color=0,0,0&amp;vtp=1&amp;bbb=1&amp;hb=1">
            <a:extLst>
              <a:ext uri="{FF2B5EF4-FFF2-40B4-BE49-F238E27FC236}">
                <a16:creationId xmlns:a16="http://schemas.microsoft.com/office/drawing/2014/main" id="{36C63F91-51F2-75FB-0DD4-DDF9E7A69DF4}"/>
              </a:ext>
            </a:extLst>
          </p:cNvPr>
          <p:cNvSpPr/>
          <p:nvPr/>
        </p:nvSpPr>
        <p:spPr>
          <a:xfrm>
            <a:off x="502920" y="177366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middle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Vocational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Ningbo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（dream）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excellent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success.</a:t>
            </a:r>
            <a:endParaRPr lang="en-US" altLang="zh-CN" sz="2400" dirty="0"/>
          </a:p>
        </p:txBody>
      </p:sp>
      <p:sp>
        <p:nvSpPr>
          <p:cNvPr id="3" name="QM_6_EX.104_1#9e337f7f7?vcp=1&amp;pid=a5141df8d&amp;color=0,0,0&amp;vtp=1&amp;bbb=1&amp;hb=1">
            <a:extLst>
              <a:ext uri="{FF2B5EF4-FFF2-40B4-BE49-F238E27FC236}">
                <a16:creationId xmlns:a16="http://schemas.microsoft.com/office/drawing/2014/main" id="{9FE69F0A-0385-6FBE-3971-C20EBBC26193}"/>
              </a:ext>
            </a:extLst>
          </p:cNvPr>
          <p:cNvSpPr/>
          <p:nvPr/>
        </p:nvSpPr>
        <p:spPr>
          <a:xfrm>
            <a:off x="502920" y="451767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本文介绍了綦强和他的团队参加了在德国举行的第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26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IKA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世界奥林匹克烹饪大赛并获得了金牌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102_1#9e337f7f7.blank?vcp=1&amp;pid=a5141df8d&amp;color=0,0,0&amp;vpa=79&amp;vtp=1&amp;bbb=1">
            <a:extLst>
              <a:ext uri="{FF2B5EF4-FFF2-40B4-BE49-F238E27FC236}">
                <a16:creationId xmlns:a16="http://schemas.microsoft.com/office/drawing/2014/main" id="{B13BD024-727F-15AE-35DA-112D72B27209}"/>
              </a:ext>
            </a:extLst>
          </p:cNvPr>
          <p:cNvSpPr/>
          <p:nvPr/>
        </p:nvSpPr>
        <p:spPr>
          <a:xfrm>
            <a:off x="5397976" y="2304520"/>
            <a:ext cx="593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endParaRPr lang="en-US" altLang="zh-CN" sz="2400" dirty="0"/>
          </a:p>
        </p:txBody>
      </p:sp>
      <p:sp>
        <p:nvSpPr>
          <p:cNvPr id="5" name="QM_6_AN.103_1#9e337f7f7.blank?vcp=1&amp;pid=a5141df8d&amp;color=0,0,0&amp;vpa=80&amp;vtp=1&amp;bbb=1">
            <a:extLst>
              <a:ext uri="{FF2B5EF4-FFF2-40B4-BE49-F238E27FC236}">
                <a16:creationId xmlns:a16="http://schemas.microsoft.com/office/drawing/2014/main" id="{7080B83A-8262-1013-46B2-84AA0116E181}"/>
              </a:ext>
            </a:extLst>
          </p:cNvPr>
          <p:cNvSpPr/>
          <p:nvPr/>
        </p:nvSpPr>
        <p:spPr>
          <a:xfrm>
            <a:off x="887888" y="3422120"/>
            <a:ext cx="360051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（has）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dreamed/dreamt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4074337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20493459.fixed?vcp=1&amp;pid=9e01aabb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话题三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文化风俗已考话题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e1bfb742?vcp=1&amp;pid=82049345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e1bfb742?vcp=1&amp;pid=82049345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6_BD.105_1#a3ce528b4?vcp=1&amp;pid=2e1bfb742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词数：230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5" name="QM_6_BD.105_2#a3ce528b4?sp=1&amp;vcp=1&amp;pid=2e1bfb742&amp;color=0,0,0&amp;vtp=1&amp;bbb=1&amp;hb=1"/>
          <p:cNvSpPr/>
          <p:nvPr/>
        </p:nvSpPr>
        <p:spPr>
          <a:xfrm>
            <a:off x="502920" y="242354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style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attracted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foreigners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Rian,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Brazil.</a:t>
            </a:r>
            <a:endParaRPr lang="en-US" altLang="zh-CN" sz="2400" dirty="0"/>
          </a:p>
        </p:txBody>
      </p:sp>
      <p:sp>
        <p:nvSpPr>
          <p:cNvPr id="6" name="QM_6_BD.105_3#a3ce528b4?sp=1&amp;vcp=1&amp;pid=2e1bfb742&amp;color=0,0,0&amp;vtp=1&amp;bbb=1&amp;hb=1"/>
          <p:cNvSpPr/>
          <p:nvPr/>
        </p:nvSpPr>
        <p:spPr>
          <a:xfrm>
            <a:off x="502920" y="4620641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Xi'an.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kindergarten.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（see）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streets,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9" name="QM_6_AN.106_1#a3ce528b4.blank?vcp=1&amp;pid=2e1bfb742&amp;color=0,0,0&amp;vpa=81&amp;vtp=1&amp;bbb=1"/>
          <p:cNvSpPr/>
          <p:nvPr/>
        </p:nvSpPr>
        <p:spPr>
          <a:xfrm>
            <a:off x="8617427" y="2954401"/>
            <a:ext cx="16081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endParaRPr lang="en-US" altLang="zh-CN" sz="2400" dirty="0"/>
          </a:p>
        </p:txBody>
      </p:sp>
      <p:sp>
        <p:nvSpPr>
          <p:cNvPr id="10" name="QM_6_AN.107_1#a3ce528b4.blank?vcp=1&amp;pid=2e1bfb742&amp;color=0,0,0&amp;vpa=82&amp;vtp=1&amp;bbb=1"/>
          <p:cNvSpPr/>
          <p:nvPr/>
        </p:nvSpPr>
        <p:spPr>
          <a:xfrm>
            <a:off x="735488" y="5151501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11" name="QM_6_AN.108_1#a3ce528b4.blank?vcp=1&amp;pid=2e1bfb742&amp;color=0,0,0&amp;vpa=83&amp;vtp=1&amp;bbb=1"/>
          <p:cNvSpPr/>
          <p:nvPr/>
        </p:nvSpPr>
        <p:spPr>
          <a:xfrm>
            <a:off x="7054565" y="5138801"/>
            <a:ext cx="1016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05_3#a3ce528b4?sp=1&amp;vcp=1&amp;pid=2e1bfb742&amp;color=0,0,0&amp;vtp=1&amp;bbb=1&amp;hb=1">
            <a:extLst>
              <a:ext uri="{FF2B5EF4-FFF2-40B4-BE49-F238E27FC236}">
                <a16:creationId xmlns:a16="http://schemas.microsoft.com/office/drawing/2014/main" id="{14F93C79-0346-1E6C-E1A2-4274E48A1CD9}"/>
              </a:ext>
            </a:extLst>
          </p:cNvPr>
          <p:cNvSpPr/>
          <p:nvPr/>
        </p:nvSpPr>
        <p:spPr>
          <a:xfrm>
            <a:off x="502920" y="900000"/>
            <a:ext cx="11183112" cy="147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himself.“My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style.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man.“Today,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style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times.</a:t>
            </a:r>
            <a:endParaRPr lang="en-US" altLang="zh-CN" sz="2400" dirty="0"/>
          </a:p>
        </p:txBody>
      </p:sp>
      <p:sp>
        <p:nvSpPr>
          <p:cNvPr id="3" name="QM_6_BD.105_4#a3ce528b4?sp=1&amp;vcp=1&amp;pid=2e1bfb742&amp;color=0,0,0&amp;vtp=1&amp;bbb=1&amp;hb=1">
            <a:extLst>
              <a:ext uri="{FF2B5EF4-FFF2-40B4-BE49-F238E27FC236}">
                <a16:creationId xmlns:a16="http://schemas.microsoft.com/office/drawing/2014/main" id="{0563DF43-C44E-0B3B-B4D9-F81433090B64}"/>
              </a:ext>
            </a:extLst>
          </p:cNvPr>
          <p:cNvSpPr/>
          <p:nvPr/>
        </p:nvSpPr>
        <p:spPr>
          <a:xfrm>
            <a:off x="502920" y="2427414"/>
            <a:ext cx="11183112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（know）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details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culture.</a:t>
            </a:r>
            <a:endParaRPr lang="en-US" altLang="zh-CN" sz="2400" dirty="0"/>
          </a:p>
        </p:txBody>
      </p:sp>
      <p:sp>
        <p:nvSpPr>
          <p:cNvPr id="4" name="QM_6_BD.105_5#a3ce528b4?sp=1&amp;vcp=1&amp;pid=2e1bfb742&amp;color=0,0,0&amp;vtp=1&amp;bbb=1&amp;hb=1">
            <a:extLst>
              <a:ext uri="{FF2B5EF4-FFF2-40B4-BE49-F238E27FC236}">
                <a16:creationId xmlns:a16="http://schemas.microsoft.com/office/drawing/2014/main" id="{DC0BFA9D-D9B0-FC70-EB57-42DA92FD7851}"/>
              </a:ext>
            </a:extLst>
          </p:cNvPr>
          <p:cNvSpPr/>
          <p:nvPr/>
        </p:nvSpPr>
        <p:spPr>
          <a:xfrm>
            <a:off x="502920" y="4472114"/>
            <a:ext cx="11183112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abroad,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（video）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Hanfu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platforms.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（quick）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way.</a:t>
            </a:r>
            <a:endParaRPr lang="en-US" altLang="zh-CN" sz="2400" dirty="0"/>
          </a:p>
        </p:txBody>
      </p:sp>
      <p:sp>
        <p:nvSpPr>
          <p:cNvPr id="5" name="QM_6_AN.109_1#a3ce528b4.blank?vcp=1&amp;pid=2e1bfb742&amp;color=0,0,0&amp;vpa=84&amp;vtp=1&amp;bbb=1">
            <a:extLst>
              <a:ext uri="{FF2B5EF4-FFF2-40B4-BE49-F238E27FC236}">
                <a16:creationId xmlns:a16="http://schemas.microsoft.com/office/drawing/2014/main" id="{54CE3822-7308-4A86-AC5B-9B44D83FCB34}"/>
              </a:ext>
            </a:extLst>
          </p:cNvPr>
          <p:cNvSpPr/>
          <p:nvPr/>
        </p:nvSpPr>
        <p:spPr>
          <a:xfrm>
            <a:off x="722788" y="861519"/>
            <a:ext cx="101758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endParaRPr lang="en-US" altLang="zh-CN" sz="2400" dirty="0"/>
          </a:p>
        </p:txBody>
      </p:sp>
      <p:sp>
        <p:nvSpPr>
          <p:cNvPr id="6" name="QM_6_AN.110_1#a3ce528b4.blank?vcp=1&amp;pid=2e1bfb742&amp;color=0,0,0&amp;vpa=85&amp;vtp=1&amp;bbb=1">
            <a:extLst>
              <a:ext uri="{FF2B5EF4-FFF2-40B4-BE49-F238E27FC236}">
                <a16:creationId xmlns:a16="http://schemas.microsoft.com/office/drawing/2014/main" id="{E87646CE-9276-7ECA-DF93-7D7349DFAC12}"/>
              </a:ext>
            </a:extLst>
          </p:cNvPr>
          <p:cNvSpPr/>
          <p:nvPr/>
        </p:nvSpPr>
        <p:spPr>
          <a:xfrm>
            <a:off x="10967878" y="874219"/>
            <a:ext cx="4413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7" name="QM_6_AN.111_1#a3ce528b4.blank?vcp=1&amp;pid=2e1bfb742&amp;color=0,0,0&amp;vpa=86&amp;vtp=1&amp;bbb=1">
            <a:extLst>
              <a:ext uri="{FF2B5EF4-FFF2-40B4-BE49-F238E27FC236}">
                <a16:creationId xmlns:a16="http://schemas.microsoft.com/office/drawing/2014/main" id="{F9C55998-D7F4-98BA-EA2B-F693D9203B22}"/>
              </a:ext>
            </a:extLst>
          </p:cNvPr>
          <p:cNvSpPr/>
          <p:nvPr/>
        </p:nvSpPr>
        <p:spPr>
          <a:xfrm>
            <a:off x="7641113" y="2401633"/>
            <a:ext cx="9667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8" name="QM_6_AN.112_1#a3ce528b4.blank?vcp=1&amp;pid=2e1bfb742&amp;color=0,0,0&amp;vpa=87&amp;vtp=1&amp;bbb=1">
            <a:extLst>
              <a:ext uri="{FF2B5EF4-FFF2-40B4-BE49-F238E27FC236}">
                <a16:creationId xmlns:a16="http://schemas.microsoft.com/office/drawing/2014/main" id="{C3E44DE1-6A2B-D414-C8BA-BB08CC331280}"/>
              </a:ext>
            </a:extLst>
          </p:cNvPr>
          <p:cNvSpPr/>
          <p:nvPr/>
        </p:nvSpPr>
        <p:spPr>
          <a:xfrm>
            <a:off x="3132614" y="2922333"/>
            <a:ext cx="9159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knew</a:t>
            </a:r>
            <a:endParaRPr lang="en-US" altLang="zh-CN" sz="2400" dirty="0"/>
          </a:p>
        </p:txBody>
      </p:sp>
      <p:sp>
        <p:nvSpPr>
          <p:cNvPr id="9" name="QM_6_AN.113_1#a3ce528b4.blank?vcp=1&amp;pid=2e1bfb742&amp;color=0,0,0&amp;vpa=88&amp;vtp=1&amp;bbb=1">
            <a:extLst>
              <a:ext uri="{FF2B5EF4-FFF2-40B4-BE49-F238E27FC236}">
                <a16:creationId xmlns:a16="http://schemas.microsoft.com/office/drawing/2014/main" id="{7B36FA90-7692-D26D-5B6F-FE469D172221}"/>
              </a:ext>
            </a:extLst>
          </p:cNvPr>
          <p:cNvSpPr/>
          <p:nvPr/>
        </p:nvSpPr>
        <p:spPr>
          <a:xfrm>
            <a:off x="9166702" y="4446333"/>
            <a:ext cx="7127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endParaRPr lang="en-US" altLang="zh-CN" sz="2400" dirty="0"/>
          </a:p>
        </p:txBody>
      </p:sp>
      <p:sp>
        <p:nvSpPr>
          <p:cNvPr id="10" name="QM_6_AN.114_1#a3ce528b4.blank?vcp=1&amp;pid=2e1bfb742&amp;color=0,0,0&amp;vpa=89&amp;vtp=1&amp;bbb=1">
            <a:extLst>
              <a:ext uri="{FF2B5EF4-FFF2-40B4-BE49-F238E27FC236}">
                <a16:creationId xmlns:a16="http://schemas.microsoft.com/office/drawing/2014/main" id="{C809DA77-6A95-B80B-D70B-47F1F3FE512E}"/>
              </a:ext>
            </a:extLst>
          </p:cNvPr>
          <p:cNvSpPr/>
          <p:nvPr/>
        </p:nvSpPr>
        <p:spPr>
          <a:xfrm>
            <a:off x="4072414" y="4967033"/>
            <a:ext cx="10334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videos</a:t>
            </a:r>
            <a:endParaRPr lang="en-US" altLang="zh-CN" sz="2400" dirty="0"/>
          </a:p>
        </p:txBody>
      </p:sp>
      <p:sp>
        <p:nvSpPr>
          <p:cNvPr id="11" name="QM_6_AN.115_1#a3ce528b4.blank?vcp=1&amp;pid=2e1bfb742&amp;color=0,0,0&amp;vpa=90&amp;vtp=1&amp;bbb=1">
            <a:extLst>
              <a:ext uri="{FF2B5EF4-FFF2-40B4-BE49-F238E27FC236}">
                <a16:creationId xmlns:a16="http://schemas.microsoft.com/office/drawing/2014/main" id="{81451787-2D3B-B76F-8D78-07C5B66578B0}"/>
              </a:ext>
            </a:extLst>
          </p:cNvPr>
          <p:cNvSpPr/>
          <p:nvPr/>
        </p:nvSpPr>
        <p:spPr>
          <a:xfrm>
            <a:off x="7742143" y="5475033"/>
            <a:ext cx="11858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61116889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16_1#a3ce528b4?vcp=1&amp;pid=2e1bfb742&amp;color=0,0,0&amp;vtp=1&amp;bt=1&amp;bbb=1&amp;hb=1"/>
          <p:cNvSpPr/>
          <p:nvPr/>
        </p:nvSpPr>
        <p:spPr>
          <a:xfrm>
            <a:off x="502920" y="3180876"/>
            <a:ext cx="11183112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本文主要介绍了一位来自巴西的年轻人对汉服非常感兴趣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17_1#33183cd04?vcp=1&amp;pid=2e1bfb742&amp;color=0,0,0&amp;vtp=1&amp;bt=1&amp;bbb=1&amp;hb=1"/>
          <p:cNvSpPr/>
          <p:nvPr/>
        </p:nvSpPr>
        <p:spPr>
          <a:xfrm>
            <a:off x="502920" y="900000"/>
            <a:ext cx="11183112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词数：221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6_BD.117_1#33183cd04?vcp=1&amp;pid=2e1bfb742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190927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117_2#33183cd04?vcp=1&amp;pid=2e1bfb742&amp;color=0,0,0&amp;vtp=1&amp;bbb=1"/>
          <p:cNvSpPr/>
          <p:nvPr/>
        </p:nvSpPr>
        <p:spPr>
          <a:xfrm>
            <a:off x="502920" y="1927939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都匀毛尖</a:t>
            </a:r>
            <a:endParaRPr lang="en-US" altLang="zh-CN" sz="100" dirty="0"/>
          </a:p>
        </p:txBody>
      </p:sp>
      <p:sp>
        <p:nvSpPr>
          <p:cNvPr id="5" name="QM_6_BD.117_3#33183cd04?sp=1&amp;vcp=1&amp;pid=2e1bfb742&amp;color=0,0,0&amp;vtp=1&amp;bbb=1&amp;hb=1"/>
          <p:cNvSpPr/>
          <p:nvPr/>
        </p:nvSpPr>
        <p:spPr>
          <a:xfrm>
            <a:off x="502920" y="2417778"/>
            <a:ext cx="11183112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［2024锦绣育才教育集团二模］The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technique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Maojian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都匀毛尖茶）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intangible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（非物质文化遗产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UNESCO.It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（tradition）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frying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kind.</a:t>
            </a:r>
            <a:endParaRPr lang="en-US" altLang="zh-CN" sz="2400" dirty="0"/>
          </a:p>
        </p:txBody>
      </p:sp>
      <p:sp>
        <p:nvSpPr>
          <p:cNvPr id="6" name="QM_6_BD.117_4#33183cd04?sp=1&amp;vcp=1&amp;pid=2e1bfb742&amp;color=0,0,0&amp;vtp=1&amp;bbb=1&amp;hb=1"/>
          <p:cNvSpPr/>
          <p:nvPr/>
        </p:nvSpPr>
        <p:spPr>
          <a:xfrm>
            <a:off x="502920" y="4411678"/>
            <a:ext cx="11183112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Miaoling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province.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sunshine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plenty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foggy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excellent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Maojian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grow.</a:t>
            </a:r>
            <a:endParaRPr lang="en-US" altLang="zh-CN" sz="2400" dirty="0"/>
          </a:p>
        </p:txBody>
      </p:sp>
      <p:sp>
        <p:nvSpPr>
          <p:cNvPr id="9" name="QM_6_AN.118_1#33183cd04.blank?vcp=1&amp;pid=2e1bfb742&amp;color=0,0,0&amp;vpa=91&amp;vtp=1&amp;bbb=1"/>
          <p:cNvSpPr/>
          <p:nvPr/>
        </p:nvSpPr>
        <p:spPr>
          <a:xfrm>
            <a:off x="7496652" y="3406219"/>
            <a:ext cx="1608138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endParaRPr lang="en-US" altLang="zh-CN" sz="2400" dirty="0"/>
          </a:p>
        </p:txBody>
      </p:sp>
      <p:sp>
        <p:nvSpPr>
          <p:cNvPr id="10" name="QM_6_AN.119_1#33183cd04.blank?vcp=1&amp;pid=2e1bfb742&amp;color=0,0,0&amp;vpa=92&amp;vtp=1&amp;bbb=1"/>
          <p:cNvSpPr/>
          <p:nvPr/>
        </p:nvSpPr>
        <p:spPr>
          <a:xfrm>
            <a:off x="1086326" y="4892119"/>
            <a:ext cx="661988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endParaRPr lang="en-US" altLang="zh-CN" sz="2400" dirty="0"/>
          </a:p>
        </p:txBody>
      </p:sp>
      <p:sp>
        <p:nvSpPr>
          <p:cNvPr id="11" name="QM_6_AN.120_1#33183cd04.blank?vcp=1&amp;pid=2e1bfb742&amp;color=0,0,0&amp;vpa=93&amp;vtp=1&amp;bbb=1"/>
          <p:cNvSpPr/>
          <p:nvPr/>
        </p:nvSpPr>
        <p:spPr>
          <a:xfrm>
            <a:off x="7520972" y="5400119"/>
            <a:ext cx="1068388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so/and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17_5#33183cd04?sp=1&amp;vcp=1&amp;pid=2e1bfb742&amp;color=0,0,0&amp;vtp=1&amp;bbb=1&amp;hb=1">
            <a:extLst>
              <a:ext uri="{FF2B5EF4-FFF2-40B4-BE49-F238E27FC236}">
                <a16:creationId xmlns:a16="http://schemas.microsoft.com/office/drawing/2014/main" id="{36DBB83F-DD12-6AAD-CA3E-D0E012E88AE6}"/>
              </a:ext>
            </a:extLst>
          </p:cNvPr>
          <p:cNvSpPr/>
          <p:nvPr/>
        </p:nvSpPr>
        <p:spPr>
          <a:xfrm>
            <a:off x="502920" y="91431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brewed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（冲泡）,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Maojian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olivine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黄绿色）.It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smell.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intangible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heritage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（train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tea-fryers.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national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tea.</a:t>
            </a:r>
            <a:endParaRPr lang="en-US" altLang="zh-CN" sz="2400" dirty="0"/>
          </a:p>
        </p:txBody>
      </p:sp>
      <p:sp>
        <p:nvSpPr>
          <p:cNvPr id="3" name="QM_6_BD.117_6#33183cd04?sp=1&amp;vcp=1&amp;pid=2e1bfb742&amp;color=0,0,0&amp;vtp=1&amp;bbb=1&amp;hb=1">
            <a:extLst>
              <a:ext uri="{FF2B5EF4-FFF2-40B4-BE49-F238E27FC236}">
                <a16:creationId xmlns:a16="http://schemas.microsoft.com/office/drawing/2014/main" id="{1E35A9AA-6F4E-EB4D-DCF9-59EB3C78C90D}"/>
              </a:ext>
            </a:extLst>
          </p:cNvPr>
          <p:cNvSpPr/>
          <p:nvPr/>
        </p:nvSpPr>
        <p:spPr>
          <a:xfrm>
            <a:off x="502920" y="4217126"/>
            <a:ext cx="111831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（people）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deeply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5" name="QM_6_AN.121_1#33183cd04.blank?vcp=1&amp;pid=2e1bfb742&amp;color=0,0,0&amp;vpa=94&amp;vtp=1&amp;bbb=1">
            <a:extLst>
              <a:ext uri="{FF2B5EF4-FFF2-40B4-BE49-F238E27FC236}">
                <a16:creationId xmlns:a16="http://schemas.microsoft.com/office/drawing/2014/main" id="{D9E757BD-9E4A-05CB-7674-805137744E7D}"/>
              </a:ext>
            </a:extLst>
          </p:cNvPr>
          <p:cNvSpPr/>
          <p:nvPr/>
        </p:nvSpPr>
        <p:spPr>
          <a:xfrm>
            <a:off x="4053364" y="1445175"/>
            <a:ext cx="609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6" name="QM_6_AN.122_1#33183cd04.blank?vcp=1&amp;pid=2e1bfb742&amp;color=0,0,0&amp;vpa=95&amp;vtp=1&amp;bbb=1">
            <a:extLst>
              <a:ext uri="{FF2B5EF4-FFF2-40B4-BE49-F238E27FC236}">
                <a16:creationId xmlns:a16="http://schemas.microsoft.com/office/drawing/2014/main" id="{DFA31681-1B29-8C3C-9FE9-3738445AF158}"/>
              </a:ext>
            </a:extLst>
          </p:cNvPr>
          <p:cNvSpPr/>
          <p:nvPr/>
        </p:nvSpPr>
        <p:spPr>
          <a:xfrm>
            <a:off x="10406538" y="1432475"/>
            <a:ext cx="796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paid</a:t>
            </a:r>
            <a:endParaRPr lang="en-US" altLang="zh-CN" sz="2400" dirty="0"/>
          </a:p>
        </p:txBody>
      </p:sp>
      <p:sp>
        <p:nvSpPr>
          <p:cNvPr id="7" name="QM_6_AN.123_1#33183cd04.blank?vcp=1&amp;pid=2e1bfb742&amp;color=0,0,0&amp;vpa=96&amp;vtp=1&amp;bbb=1">
            <a:extLst>
              <a:ext uri="{FF2B5EF4-FFF2-40B4-BE49-F238E27FC236}">
                <a16:creationId xmlns:a16="http://schemas.microsoft.com/office/drawing/2014/main" id="{85501CEE-57D2-4D06-A352-9D46CF995244}"/>
              </a:ext>
            </a:extLst>
          </p:cNvPr>
          <p:cNvSpPr/>
          <p:nvPr/>
        </p:nvSpPr>
        <p:spPr>
          <a:xfrm>
            <a:off x="8923813" y="2562775"/>
            <a:ext cx="12715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endParaRPr lang="en-US" altLang="zh-CN" sz="2400" dirty="0"/>
          </a:p>
        </p:txBody>
      </p:sp>
      <p:sp>
        <p:nvSpPr>
          <p:cNvPr id="8" name="QM_6_AN.124_1#33183cd04.blank?vcp=1&amp;pid=2e1bfb742&amp;color=0,0,0&amp;vpa=97&amp;vtp=1&amp;bbb=1">
            <a:extLst>
              <a:ext uri="{FF2B5EF4-FFF2-40B4-BE49-F238E27FC236}">
                <a16:creationId xmlns:a16="http://schemas.microsoft.com/office/drawing/2014/main" id="{30D51499-2900-701E-6CC3-432B9EADCB34}"/>
              </a:ext>
            </a:extLst>
          </p:cNvPr>
          <p:cNvSpPr/>
          <p:nvPr/>
        </p:nvSpPr>
        <p:spPr>
          <a:xfrm>
            <a:off x="6018053" y="4176486"/>
            <a:ext cx="1270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endParaRPr lang="en-US" altLang="zh-CN" sz="2400" dirty="0"/>
          </a:p>
        </p:txBody>
      </p:sp>
      <p:sp>
        <p:nvSpPr>
          <p:cNvPr id="9" name="QM_6_AN.125_1#33183cd04.blank?vcp=1&amp;pid=2e1bfb742&amp;color=0,0,0&amp;vpa=98&amp;vtp=1&amp;bbb=1">
            <a:extLst>
              <a:ext uri="{FF2B5EF4-FFF2-40B4-BE49-F238E27FC236}">
                <a16:creationId xmlns:a16="http://schemas.microsoft.com/office/drawing/2014/main" id="{1C2CF7E6-65AD-1819-BAC6-CA067B605872}"/>
              </a:ext>
            </a:extLst>
          </p:cNvPr>
          <p:cNvSpPr/>
          <p:nvPr/>
        </p:nvSpPr>
        <p:spPr>
          <a:xfrm>
            <a:off x="697388" y="5306785"/>
            <a:ext cx="627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0" name="QM_6_AN.126_1#33183cd04.blank?vcp=1&amp;pid=2e1bfb742&amp;color=0,0,0&amp;vpa=99&amp;vtp=1&amp;bbb=1">
            <a:extLst>
              <a:ext uri="{FF2B5EF4-FFF2-40B4-BE49-F238E27FC236}">
                <a16:creationId xmlns:a16="http://schemas.microsoft.com/office/drawing/2014/main" id="{30A35540-1F73-E555-4843-84B1F8E2EEAE}"/>
              </a:ext>
            </a:extLst>
          </p:cNvPr>
          <p:cNvSpPr/>
          <p:nvPr/>
        </p:nvSpPr>
        <p:spPr>
          <a:xfrm>
            <a:off x="9945528" y="5306785"/>
            <a:ext cx="14239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67002671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17_6#33183cd04?sp=1&amp;vcp=1&amp;pid=2e1bfb742&amp;color=0,0,0&amp;vtp=1&amp;bbb=1&amp;hb=1">
            <a:extLst>
              <a:ext uri="{FF2B5EF4-FFF2-40B4-BE49-F238E27FC236}">
                <a16:creationId xmlns:a16="http://schemas.microsoft.com/office/drawing/2014/main" id="{BDF092CE-80C5-6E7B-B332-C3763248CD4B}"/>
              </a:ext>
            </a:extLst>
          </p:cNvPr>
          <p:cNvSpPr/>
          <p:nvPr/>
        </p:nvSpPr>
        <p:spPr>
          <a:xfrm>
            <a:off x="502920" y="2591064"/>
            <a:ext cx="11183112" cy="1617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communication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（situation）.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endParaRPr lang="en-US" altLang="zh-CN" sz="2400" dirty="0"/>
          </a:p>
        </p:txBody>
      </p:sp>
      <p:sp>
        <p:nvSpPr>
          <p:cNvPr id="3" name="QM_6_EX.128_1#33183cd04?vcp=1&amp;pid=2e1bfb742&amp;color=0,0,0&amp;vtp=1&amp;bbb=1">
            <a:extLst>
              <a:ext uri="{FF2B5EF4-FFF2-40B4-BE49-F238E27FC236}">
                <a16:creationId xmlns:a16="http://schemas.microsoft.com/office/drawing/2014/main" id="{68ABD04B-7233-E249-0EED-1562B7D6E4DD}"/>
              </a:ext>
            </a:extLst>
          </p:cNvPr>
          <p:cNvSpPr/>
          <p:nvPr/>
        </p:nvSpPr>
        <p:spPr>
          <a:xfrm>
            <a:off x="502920" y="42489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本文介绍了都匀毛尖茶以及中国的茶文化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127_1#33183cd04.blank?vcp=1&amp;pid=2e1bfb742&amp;color=0,0,0&amp;vpa=100&amp;vtp=1&amp;bbb=1">
            <a:extLst>
              <a:ext uri="{FF2B5EF4-FFF2-40B4-BE49-F238E27FC236}">
                <a16:creationId xmlns:a16="http://schemas.microsoft.com/office/drawing/2014/main" id="{A972B9AF-DB5F-F073-AAEC-1EC67FF9746F}"/>
              </a:ext>
            </a:extLst>
          </p:cNvPr>
          <p:cNvSpPr/>
          <p:nvPr/>
        </p:nvSpPr>
        <p:spPr>
          <a:xfrm>
            <a:off x="875188" y="3147324"/>
            <a:ext cx="1474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situations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36278823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9_1#2ba420579?sp=1&amp;vcp=1&amp;pid=2e1bfb742&amp;color=0,0,0&amp;vtp=1&amp;bt=1&amp;bbb=1&amp;hb=1"/>
          <p:cNvSpPr/>
          <p:nvPr/>
        </p:nvSpPr>
        <p:spPr>
          <a:xfrm>
            <a:off x="502920" y="150069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词数：233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6_BD.129_1#2ba420579?vcp=1&amp;pid=2e1bfb742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61036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129_2#2ba420579?vcp=1&amp;pid=2e1bfb742&amp;color=0,0,0&amp;vtp=1&amp;bbb=1"/>
          <p:cNvSpPr/>
          <p:nvPr/>
        </p:nvSpPr>
        <p:spPr>
          <a:xfrm>
            <a:off x="502920" y="259067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周处除三害</a:t>
            </a:r>
            <a:endParaRPr lang="en-US" altLang="zh-CN" sz="100" dirty="0"/>
          </a:p>
        </p:txBody>
      </p:sp>
      <p:sp>
        <p:nvSpPr>
          <p:cNvPr id="5" name="QM_6_BD.129_3#2ba420579?sp=1&amp;vcp=1&amp;pid=2e1bfb742&amp;color=0,0,0&amp;vtp=1&amp;bbb=1&amp;hb=1"/>
          <p:cNvSpPr/>
          <p:nvPr/>
        </p:nvSpPr>
        <p:spPr>
          <a:xfrm>
            <a:off x="502920" y="313201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[2024台州黄岩区一模]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fierce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（凶猛的）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tiger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（三害）”,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（bad）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three.</a:t>
            </a:r>
            <a:endParaRPr lang="en-US" altLang="zh-CN" sz="2400" dirty="0"/>
          </a:p>
        </p:txBody>
      </p:sp>
      <p:sp>
        <p:nvSpPr>
          <p:cNvPr id="9" name="QM_6_AN.130_1#2ba420579.blank?vcp=1&amp;pid=2e1bfb742&amp;color=0,0,0&amp;vpa=101&amp;vtp=1&amp;bbb=1"/>
          <p:cNvSpPr/>
          <p:nvPr/>
        </p:nvSpPr>
        <p:spPr>
          <a:xfrm>
            <a:off x="6993413" y="3662873"/>
            <a:ext cx="27924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because/as/since/for</a:t>
            </a:r>
            <a:endParaRPr lang="en-US" altLang="zh-CN" sz="2400" dirty="0"/>
          </a:p>
        </p:txBody>
      </p:sp>
      <p:sp>
        <p:nvSpPr>
          <p:cNvPr id="10" name="QM_6_AN.131_1#2ba420579.blank?vcp=1&amp;pid=2e1bfb742&amp;color=0,0,0&amp;vpa=102&amp;vtp=1&amp;bbb=1"/>
          <p:cNvSpPr/>
          <p:nvPr/>
        </p:nvSpPr>
        <p:spPr>
          <a:xfrm>
            <a:off x="1911827" y="5317683"/>
            <a:ext cx="949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9_4#2ba420579?sp=1&amp;vcp=1&amp;pid=2e1bfb742&amp;color=0,0,0&amp;vtp=1&amp;bbb=1&amp;hb=1">
            <a:extLst>
              <a:ext uri="{FF2B5EF4-FFF2-40B4-BE49-F238E27FC236}">
                <a16:creationId xmlns:a16="http://schemas.microsoft.com/office/drawing/2014/main" id="{7E872742-A76A-DEF9-13F1-7E8DD4B7DE07}"/>
              </a:ext>
            </a:extLst>
          </p:cNvPr>
          <p:cNvSpPr/>
          <p:nvPr/>
        </p:nvSpPr>
        <p:spPr>
          <a:xfrm>
            <a:off x="502920" y="91558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tiger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（fight）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accepted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happily.</a:t>
            </a:r>
            <a:endParaRPr lang="en-US" altLang="zh-CN" sz="2400" dirty="0"/>
          </a:p>
        </p:txBody>
      </p:sp>
      <p:sp>
        <p:nvSpPr>
          <p:cNvPr id="3" name="QM_6_BD.129_5#2ba420579?sp=1&amp;vcp=1&amp;pid=2e1bfb742&amp;color=0,0,0&amp;vtp=1&amp;bbb=1&amp;hb=1">
            <a:extLst>
              <a:ext uri="{FF2B5EF4-FFF2-40B4-BE49-F238E27FC236}">
                <a16:creationId xmlns:a16="http://schemas.microsoft.com/office/drawing/2014/main" id="{E64A0BC1-2869-0354-F953-551184C9A2B1}"/>
              </a:ext>
            </a:extLst>
          </p:cNvPr>
          <p:cNvSpPr/>
          <p:nvPr/>
        </p:nvSpPr>
        <p:spPr>
          <a:xfrm>
            <a:off x="502920" y="256739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tiger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quick）.Then,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death.</a:t>
            </a:r>
            <a:endParaRPr lang="en-US" altLang="zh-CN" sz="2400" dirty="0"/>
          </a:p>
        </p:txBody>
      </p:sp>
      <p:sp>
        <p:nvSpPr>
          <p:cNvPr id="4" name="QM_6_BD.129_6#2ba420579?sp=1&amp;vcp=1&amp;pid=2e1bfb742&amp;color=0,0,0&amp;vtp=1&amp;bbb=1&amp;hb=1">
            <a:extLst>
              <a:ext uri="{FF2B5EF4-FFF2-40B4-BE49-F238E27FC236}">
                <a16:creationId xmlns:a16="http://schemas.microsoft.com/office/drawing/2014/main" id="{DDE57794-9049-86F4-85CC-401417AFA9F9}"/>
              </a:ext>
            </a:extLst>
          </p:cNvPr>
          <p:cNvSpPr/>
          <p:nvPr/>
        </p:nvSpPr>
        <p:spPr>
          <a:xfrm>
            <a:off x="502920" y="4764495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Unexpectedly,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（day）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alive.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“death”,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pests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6" name="QM_6_AN.132_1#2ba420579.blank?vcp=1&amp;pid=2e1bfb742&amp;color=0,0,0&amp;vpa=103&amp;vtp=1&amp;bbb=1">
            <a:extLst>
              <a:ext uri="{FF2B5EF4-FFF2-40B4-BE49-F238E27FC236}">
                <a16:creationId xmlns:a16="http://schemas.microsoft.com/office/drawing/2014/main" id="{A315EA89-28E6-BFDC-69F2-37EFEFE9AB6E}"/>
              </a:ext>
            </a:extLst>
          </p:cNvPr>
          <p:cNvSpPr/>
          <p:nvPr/>
        </p:nvSpPr>
        <p:spPr>
          <a:xfrm>
            <a:off x="3775551" y="1433744"/>
            <a:ext cx="12382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fight</a:t>
            </a:r>
            <a:endParaRPr lang="en-US" altLang="zh-CN" sz="2400" dirty="0"/>
          </a:p>
        </p:txBody>
      </p:sp>
      <p:sp>
        <p:nvSpPr>
          <p:cNvPr id="7" name="QM_6_AN.133_1#2ba420579.blank?vcp=1&amp;pid=2e1bfb742&amp;color=0,0,0&amp;vpa=104&amp;vtp=1">
            <a:extLst>
              <a:ext uri="{FF2B5EF4-FFF2-40B4-BE49-F238E27FC236}">
                <a16:creationId xmlns:a16="http://schemas.microsoft.com/office/drawing/2014/main" id="{65770042-711C-F3C3-47C8-9D9A2A139312}"/>
              </a:ext>
            </a:extLst>
          </p:cNvPr>
          <p:cNvSpPr/>
          <p:nvPr/>
        </p:nvSpPr>
        <p:spPr>
          <a:xfrm>
            <a:off x="4570889" y="1983655"/>
            <a:ext cx="373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M_6_AN.134_1#2ba420579.blank?vcp=1&amp;pid=2e1bfb742&amp;color=0,0,0&amp;vpa=105&amp;vtp=1&amp;bbb=1">
            <a:extLst>
              <a:ext uri="{FF2B5EF4-FFF2-40B4-BE49-F238E27FC236}">
                <a16:creationId xmlns:a16="http://schemas.microsoft.com/office/drawing/2014/main" id="{5F84C1BC-F942-FF5F-9963-12D72048D8BB}"/>
              </a:ext>
            </a:extLst>
          </p:cNvPr>
          <p:cNvSpPr/>
          <p:nvPr/>
        </p:nvSpPr>
        <p:spPr>
          <a:xfrm>
            <a:off x="9304813" y="2526755"/>
            <a:ext cx="1185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endParaRPr lang="en-US" altLang="zh-CN" sz="2400" dirty="0"/>
          </a:p>
        </p:txBody>
      </p:sp>
      <p:sp>
        <p:nvSpPr>
          <p:cNvPr id="9" name="QM_6_AN.135_1#2ba420579.blank?vcp=1&amp;pid=2e1bfb742&amp;color=0,0,0&amp;vpa=106&amp;vtp=1&amp;bbb=1">
            <a:extLst>
              <a:ext uri="{FF2B5EF4-FFF2-40B4-BE49-F238E27FC236}">
                <a16:creationId xmlns:a16="http://schemas.microsoft.com/office/drawing/2014/main" id="{954F6C1D-B24A-8C04-A4B0-949B20532919}"/>
              </a:ext>
            </a:extLst>
          </p:cNvPr>
          <p:cNvSpPr/>
          <p:nvPr/>
        </p:nvSpPr>
        <p:spPr>
          <a:xfrm>
            <a:off x="9528652" y="3657055"/>
            <a:ext cx="15732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celebrated</a:t>
            </a:r>
            <a:endParaRPr lang="en-US" altLang="zh-CN" sz="2400" dirty="0"/>
          </a:p>
        </p:txBody>
      </p:sp>
      <p:sp>
        <p:nvSpPr>
          <p:cNvPr id="10" name="QM_6_AN.136_1#2ba420579.blank?vcp=1&amp;pid=2e1bfb742&amp;color=0,0,0&amp;vpa=107&amp;vtp=1&amp;bbb=1">
            <a:extLst>
              <a:ext uri="{FF2B5EF4-FFF2-40B4-BE49-F238E27FC236}">
                <a16:creationId xmlns:a16="http://schemas.microsoft.com/office/drawing/2014/main" id="{7389263C-A33B-656B-0C7E-3C4A8FAB5393}"/>
              </a:ext>
            </a:extLst>
          </p:cNvPr>
          <p:cNvSpPr/>
          <p:nvPr/>
        </p:nvSpPr>
        <p:spPr>
          <a:xfrm>
            <a:off x="4017677" y="4723855"/>
            <a:ext cx="8143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359576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aa7b37ce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题型五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语法填空</a:t>
            </a:r>
            <a:endParaRPr lang="en-US" altLang="zh-CN" sz="6600" dirty="0"/>
          </a:p>
        </p:txBody>
      </p:sp>
      <p:pic>
        <p:nvPicPr>
          <p:cNvPr id="3" name="C_2#6aa7b37ce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9_6#2ba420579?sp=1&amp;vcp=1&amp;pid=2e1bfb742&amp;color=0,0,0&amp;vtp=1&amp;bbb=1&amp;hb=1">
            <a:extLst>
              <a:ext uri="{FF2B5EF4-FFF2-40B4-BE49-F238E27FC236}">
                <a16:creationId xmlns:a16="http://schemas.microsoft.com/office/drawing/2014/main" id="{EF70F818-7035-0D15-8426-044624B923FB}"/>
              </a:ext>
            </a:extLst>
          </p:cNvPr>
          <p:cNvSpPr/>
          <p:nvPr/>
        </p:nvSpPr>
        <p:spPr>
          <a:xfrm>
            <a:off x="502920" y="2329444"/>
            <a:ext cx="11183112" cy="2176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regretful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（he）.Then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completely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（accept）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villagers.</a:t>
            </a:r>
            <a:endParaRPr lang="en-US" altLang="zh-CN" sz="2400" dirty="0"/>
          </a:p>
        </p:txBody>
      </p:sp>
      <p:sp>
        <p:nvSpPr>
          <p:cNvPr id="3" name="QM_6_EX.140_1#2ba420579?vcp=1&amp;pid=2e1bfb742&amp;color=0,0,0&amp;vtp=1&amp;bbb=1">
            <a:extLst>
              <a:ext uri="{FF2B5EF4-FFF2-40B4-BE49-F238E27FC236}">
                <a16:creationId xmlns:a16="http://schemas.microsoft.com/office/drawing/2014/main" id="{82157475-7A93-71A4-CBAD-69C46CE278B1}"/>
              </a:ext>
            </a:extLst>
          </p:cNvPr>
          <p:cNvSpPr/>
          <p:nvPr/>
        </p:nvSpPr>
        <p:spPr>
          <a:xfrm>
            <a:off x="502920" y="453338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本文讲述了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周处除三害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137_1#2ba420579.blank?vcp=1&amp;pid=2e1bfb742&amp;color=0,0,0&amp;vpa=108&amp;vtp=1&amp;bbb=1">
            <a:extLst>
              <a:ext uri="{FF2B5EF4-FFF2-40B4-BE49-F238E27FC236}">
                <a16:creationId xmlns:a16="http://schemas.microsoft.com/office/drawing/2014/main" id="{3CC1349E-589D-98EB-5ED7-74A3A388F89A}"/>
              </a:ext>
            </a:extLst>
          </p:cNvPr>
          <p:cNvSpPr/>
          <p:nvPr/>
        </p:nvSpPr>
        <p:spPr>
          <a:xfrm>
            <a:off x="7044213" y="2326904"/>
            <a:ext cx="1168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</a:t>
            </a:r>
            <a:endParaRPr lang="en-US" altLang="zh-CN" sz="2400" dirty="0"/>
          </a:p>
        </p:txBody>
      </p:sp>
      <p:sp>
        <p:nvSpPr>
          <p:cNvPr id="5" name="QM_6_AN.138_1#2ba420579.blank?vcp=1&amp;pid=2e1bfb742&amp;color=0,0,0&amp;vpa=109&amp;vtp=1&amp;bbb=1">
            <a:extLst>
              <a:ext uri="{FF2B5EF4-FFF2-40B4-BE49-F238E27FC236}">
                <a16:creationId xmlns:a16="http://schemas.microsoft.com/office/drawing/2014/main" id="{17F5C14F-4BBB-DB20-0051-A7D567791A73}"/>
              </a:ext>
            </a:extLst>
          </p:cNvPr>
          <p:cNvSpPr/>
          <p:nvPr/>
        </p:nvSpPr>
        <p:spPr>
          <a:xfrm>
            <a:off x="3756056" y="2885704"/>
            <a:ext cx="609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6" name="QM_6_AN.139_1#2ba420579.blank?vcp=1&amp;pid=2e1bfb742&amp;color=0,0,0&amp;vpa=110&amp;vtp=1&amp;bbb=1">
            <a:extLst>
              <a:ext uri="{FF2B5EF4-FFF2-40B4-BE49-F238E27FC236}">
                <a16:creationId xmlns:a16="http://schemas.microsoft.com/office/drawing/2014/main" id="{7E048E99-7309-F353-45D2-47DB362CB9B4}"/>
              </a:ext>
            </a:extLst>
          </p:cNvPr>
          <p:cNvSpPr/>
          <p:nvPr/>
        </p:nvSpPr>
        <p:spPr>
          <a:xfrm>
            <a:off x="5228114" y="3969014"/>
            <a:ext cx="20002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accepted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0255229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41_1#dfaaa2aea?vcp=1&amp;pid=2e1bfb742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词数：205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6_BD.141_2#dfaaa2aea?htil=3&amp;vcp=1&amp;pid=2e1bfb742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20633" y="2061034"/>
            <a:ext cx="1527048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141_3#dfaaa2aea?htil=3&amp;sp=1&amp;vcp=1&amp;pid=2e1bfb742&amp;color=0,0,0&amp;vtp=1&amp;bbb=1&amp;hb=1&amp;hs=1"/>
          <p:cNvSpPr/>
          <p:nvPr/>
        </p:nvSpPr>
        <p:spPr>
          <a:xfrm>
            <a:off x="502920" y="1996645"/>
            <a:ext cx="951890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[2024温州鹿城区二模]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（信封）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gifts.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similar</a:t>
            </a:r>
            <a:endParaRPr lang="en-US" altLang="zh-CN" sz="2400" dirty="0"/>
          </a:p>
        </p:txBody>
      </p:sp>
      <p:sp>
        <p:nvSpPr>
          <p:cNvPr id="5" name="QM_6_AN.142_1#dfaaa2aea.blank?vcp=1&amp;pid=2e1bfb742&amp;color=0,0,0&amp;vpa=111&amp;vtp=1&amp;bbb=1"/>
          <p:cNvSpPr/>
          <p:nvPr/>
        </p:nvSpPr>
        <p:spPr>
          <a:xfrm>
            <a:off x="7250588" y="2514805"/>
            <a:ext cx="23225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endParaRPr lang="en-US" altLang="zh-CN" sz="2400" dirty="0"/>
          </a:p>
        </p:txBody>
      </p:sp>
      <p:sp>
        <p:nvSpPr>
          <p:cNvPr id="6" name="QM_6_AN.143_1#dfaaa2aea.blank?vcp=1&amp;pid=2e1bfb742&amp;color=0,0,0&amp;vpa=112&amp;vtp=1&amp;bbb=1"/>
          <p:cNvSpPr/>
          <p:nvPr/>
        </p:nvSpPr>
        <p:spPr>
          <a:xfrm>
            <a:off x="6131401" y="3611704"/>
            <a:ext cx="693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endParaRPr lang="en-US" altLang="zh-CN" sz="2400" dirty="0"/>
          </a:p>
        </p:txBody>
      </p:sp>
      <p:sp>
        <p:nvSpPr>
          <p:cNvPr id="7" name="QM_6_BD.144_1#dfaaa2aea?sp=1&amp;vcp=1&amp;pid=2e1bfb742&amp;color=0,0,0&amp;vtp=1&amp;bbb=1&amp;hb=1&amp;hs=1"/>
          <p:cNvSpPr/>
          <p:nvPr/>
        </p:nvSpPr>
        <p:spPr>
          <a:xfrm>
            <a:off x="502920" y="420771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receive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otoshidama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Japanese.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Similar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decorative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red.</a:t>
            </a:r>
            <a:endParaRPr lang="en-US" altLang="zh-CN" sz="2400" dirty="0"/>
          </a:p>
        </p:txBody>
      </p:sp>
      <p:sp>
        <p:nvSpPr>
          <p:cNvPr id="8" name="QM_6_AN.145_1#dfaaa2aea.blank?vcp=1&amp;pid=2e1bfb742&amp;color=0,0,0&amp;vpa=113&amp;vtp=1&amp;bbb=1"/>
          <p:cNvSpPr/>
          <p:nvPr/>
        </p:nvSpPr>
        <p:spPr>
          <a:xfrm>
            <a:off x="735488" y="4738575"/>
            <a:ext cx="1609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which/that</a:t>
            </a:r>
            <a:endParaRPr lang="en-US" altLang="zh-CN" sz="2400" dirty="0"/>
          </a:p>
        </p:txBody>
      </p:sp>
      <p:sp>
        <p:nvSpPr>
          <p:cNvPr id="9" name="QM_6_AN.146_1#dfaaa2aea.blank?vcp=1&amp;pid=2e1bfb742&amp;color=0,0,0&amp;vpa=114&amp;vtp=1&amp;bbb=1"/>
          <p:cNvSpPr/>
          <p:nvPr/>
        </p:nvSpPr>
        <p:spPr>
          <a:xfrm>
            <a:off x="8631713" y="4738575"/>
            <a:ext cx="627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0" name="QM_6_BD.141_3#dfaaa2aea?htil=3&amp;sp=1&amp;vcp=1&amp;pid=2e1bfb742&amp;color=0,0,0&amp;vtp=1&amp;bbb=1&amp;hb=1&amp;hs=1">
            <a:extLst>
              <a:ext uri="{FF2B5EF4-FFF2-40B4-BE49-F238E27FC236}">
                <a16:creationId xmlns:a16="http://schemas.microsoft.com/office/drawing/2014/main" id="{F4E8D4D6-E8A3-A87A-FFF6-554AF41AB096}"/>
              </a:ext>
            </a:extLst>
          </p:cNvPr>
          <p:cNvSpPr/>
          <p:nvPr/>
        </p:nvSpPr>
        <p:spPr>
          <a:xfrm>
            <a:off x="502920" y="3661234"/>
            <a:ext cx="1118401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Korea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Malaysia.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47_1#dfaaa2aea?sp=1&amp;vcp=1&amp;pid=2e1bfb742&amp;color=0,0,0&amp;mp=1&amp;vtp=1&amp;bt=1&amp;bbb=1&amp;hb=1"/>
          <p:cNvSpPr/>
          <p:nvPr/>
        </p:nvSpPr>
        <p:spPr>
          <a:xfrm>
            <a:off x="502920" y="1788226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Korea,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（child）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（put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bags.</a:t>
            </a:r>
            <a:endParaRPr lang="en-US" altLang="zh-CN" sz="2400" dirty="0"/>
          </a:p>
        </p:txBody>
      </p:sp>
      <p:sp>
        <p:nvSpPr>
          <p:cNvPr id="3" name="QM_6_BD.147_2#dfaaa2aea?sp=1&amp;vcp=1&amp;pid=2e1bfb742&amp;color=0,0,0&amp;mp=1&amp;vtp=1&amp;bbb=1&amp;hb=1"/>
          <p:cNvSpPr/>
          <p:nvPr/>
        </p:nvSpPr>
        <p:spPr>
          <a:xfrm>
            <a:off x="502920" y="344392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Malaysia,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elders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（wish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4" name="QM_6_AN.148_1#dfaaa2aea.blank?vcp=1&amp;pid=2e1bfb742&amp;color=0,0,0&amp;mp=1&amp;vpa=115&amp;vtp=1&amp;bbb=1"/>
          <p:cNvSpPr/>
          <p:nvPr/>
        </p:nvSpPr>
        <p:spPr>
          <a:xfrm>
            <a:off x="7614127" y="1760286"/>
            <a:ext cx="12978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endParaRPr lang="en-US" altLang="zh-CN" sz="2400" dirty="0"/>
          </a:p>
        </p:txBody>
      </p:sp>
      <p:sp>
        <p:nvSpPr>
          <p:cNvPr id="5" name="QM_6_AN.149_1#dfaaa2aea.blank?vcp=1&amp;pid=2e1bfb742&amp;color=0,0,0&amp;mp=1&amp;vpa=116&amp;vtp=1&amp;bbb=1"/>
          <p:cNvSpPr/>
          <p:nvPr/>
        </p:nvSpPr>
        <p:spPr>
          <a:xfrm>
            <a:off x="9137872" y="2306386"/>
            <a:ext cx="10191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endParaRPr lang="en-US" altLang="zh-CN" sz="2400" dirty="0"/>
          </a:p>
        </p:txBody>
      </p:sp>
      <p:sp>
        <p:nvSpPr>
          <p:cNvPr id="6" name="QM_6_AN.150_1#dfaaa2aea.blank?vcp=1&amp;pid=2e1bfb742&amp;color=0,0,0&amp;mp=1&amp;vpa=117&amp;vtp=1&amp;bbb=1"/>
          <p:cNvSpPr/>
          <p:nvPr/>
        </p:nvSpPr>
        <p:spPr>
          <a:xfrm>
            <a:off x="6080601" y="3974785"/>
            <a:ext cx="23193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when/while/as/if</a:t>
            </a:r>
            <a:endParaRPr lang="en-US" altLang="zh-CN" sz="2400" dirty="0"/>
          </a:p>
        </p:txBody>
      </p:sp>
      <p:sp>
        <p:nvSpPr>
          <p:cNvPr id="7" name="QM_6_AN.151_1#dfaaa2aea.blank?vcp=1&amp;pid=2e1bfb742&amp;color=0,0,0&amp;mp=1&amp;vpa=118&amp;vtp=1&amp;bbb=1"/>
          <p:cNvSpPr/>
          <p:nvPr/>
        </p:nvSpPr>
        <p:spPr>
          <a:xfrm>
            <a:off x="8921465" y="4533585"/>
            <a:ext cx="12223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2_1#dfaaa2aea?sp=1&amp;vcp=1&amp;pid=2e1bfb742&amp;color=0,0,0&amp;mp=1&amp;vtp=1&amp;bt=1&amp;bbb=1&amp;hb=1"/>
          <p:cNvSpPr/>
          <p:nvPr/>
        </p:nvSpPr>
        <p:spPr>
          <a:xfrm>
            <a:off x="502920" y="1773208"/>
            <a:ext cx="11183112" cy="2713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（happy）,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envelopes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AN.153_1#dfaaa2aea.blank?vcp=1&amp;pid=2e1bfb742&amp;color=0,0,0&amp;mp=1&amp;vpa=119&amp;vtp=1&amp;bbb=1"/>
          <p:cNvSpPr/>
          <p:nvPr/>
        </p:nvSpPr>
        <p:spPr>
          <a:xfrm>
            <a:off x="7950677" y="2304068"/>
            <a:ext cx="8461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endParaRPr lang="en-US" altLang="zh-CN" sz="2400" dirty="0"/>
          </a:p>
        </p:txBody>
      </p:sp>
      <p:sp>
        <p:nvSpPr>
          <p:cNvPr id="4" name="QM_6_AN.154_1#dfaaa2aea.blank?vcp=1&amp;pid=2e1bfb742&amp;color=0,0,0&amp;mp=1&amp;vpa=120&amp;vtp=1&amp;bbb=1"/>
          <p:cNvSpPr/>
          <p:nvPr/>
        </p:nvSpPr>
        <p:spPr>
          <a:xfrm>
            <a:off x="6999446" y="2850168"/>
            <a:ext cx="1203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happily</a:t>
            </a:r>
            <a:endParaRPr lang="en-US" altLang="zh-CN" sz="2400" dirty="0"/>
          </a:p>
        </p:txBody>
      </p:sp>
      <p:sp>
        <p:nvSpPr>
          <p:cNvPr id="5" name="QM_6_EX.155_1#dfaaa2aea?vcp=1&amp;pid=2e1bfb742&amp;color=0,0,0&amp;vtp=1&amp;bbb=1&amp;hb=1"/>
          <p:cNvSpPr/>
          <p:nvPr/>
        </p:nvSpPr>
        <p:spPr>
          <a:xfrm>
            <a:off x="502920" y="451812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介绍了亚洲不同国家如何送压岁钱的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习俗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55f89de7.fixed?vcp=1&amp;pid=9e01aabb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话题四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科学技术猜押话题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29c851fe?vcp=1&amp;pid=d55f89de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d29c851fe?vcp=1&amp;pid=d55f89de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6_BD.156_1#29ed6dcf1?vcp=1&amp;pid=d29c851fe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248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5" name="QM_6_BD.156_2#29ed6dcf1?sp=1&amp;vcp=1&amp;pid=d29c851fe&amp;color=0,0,0&amp;vtp=1&amp;bbb=1&amp;hb=1"/>
          <p:cNvSpPr/>
          <p:nvPr/>
        </p:nvSpPr>
        <p:spPr>
          <a:xfrm>
            <a:off x="502920" y="242354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[2024瑞安二模]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Switzerland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3D-printed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materials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environmentally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friendlier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（safe）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man-made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houses.</a:t>
            </a:r>
            <a:endParaRPr lang="en-US" altLang="zh-CN" sz="2400" dirty="0"/>
          </a:p>
        </p:txBody>
      </p:sp>
      <p:sp>
        <p:nvSpPr>
          <p:cNvPr id="6" name="QM_6_BD.156_3#29ed6dcf1?sp=1&amp;vcp=1&amp;pid=d29c851fe&amp;color=0,0,0&amp;vtp=1&amp;bbb=1&amp;hb=1"/>
          <p:cNvSpPr/>
          <p:nvPr/>
        </p:nvSpPr>
        <p:spPr>
          <a:xfrm>
            <a:off x="502920" y="407454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（change）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3D-printing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technology.“This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architecture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（建筑）,”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creators.“How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important.”</a:t>
            </a:r>
            <a:endParaRPr lang="en-US" altLang="zh-CN" sz="2400" dirty="0"/>
          </a:p>
        </p:txBody>
      </p:sp>
      <p:sp>
        <p:nvSpPr>
          <p:cNvPr id="10" name="QM_6_AN.157_1#29ed6dcf1.blank?vcp=1&amp;pid=d29c851fe&amp;color=0,0,0&amp;vpa=121&amp;vtp=1&amp;bbb=1"/>
          <p:cNvSpPr/>
          <p:nvPr/>
        </p:nvSpPr>
        <p:spPr>
          <a:xfrm>
            <a:off x="5613876" y="2941701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endParaRPr lang="en-US" altLang="zh-CN" sz="2400" dirty="0"/>
          </a:p>
        </p:txBody>
      </p:sp>
      <p:sp>
        <p:nvSpPr>
          <p:cNvPr id="11" name="QM_6_AN.158_1#29ed6dcf1.blank?vcp=1&amp;pid=d29c851fe&amp;color=0,0,0&amp;vpa=122&amp;vtp=1&amp;bbb=1"/>
          <p:cNvSpPr/>
          <p:nvPr/>
        </p:nvSpPr>
        <p:spPr>
          <a:xfrm>
            <a:off x="4758214" y="3491611"/>
            <a:ext cx="863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safer</a:t>
            </a:r>
            <a:endParaRPr lang="en-US" altLang="zh-CN" sz="2400" dirty="0"/>
          </a:p>
        </p:txBody>
      </p:sp>
      <p:sp>
        <p:nvSpPr>
          <p:cNvPr id="12" name="QM_6_AN.159_1#29ed6dcf1.blank?vcp=1&amp;pid=d29c851fe&amp;color=0,0,0&amp;vpa=123&amp;vtp=1&amp;bbb=1"/>
          <p:cNvSpPr/>
          <p:nvPr/>
        </p:nvSpPr>
        <p:spPr>
          <a:xfrm>
            <a:off x="7620477" y="4033901"/>
            <a:ext cx="17637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  <p:bldP spid="1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6_4#29ed6dcf1?sp=1&amp;vcp=1&amp;pid=d29c851fe&amp;color=0,0,0&amp;vtp=1&amp;bbb=1&amp;hb=1">
            <a:extLst>
              <a:ext uri="{FF2B5EF4-FFF2-40B4-BE49-F238E27FC236}">
                <a16:creationId xmlns:a16="http://schemas.microsoft.com/office/drawing/2014/main" id="{F618939C-DAF9-55ED-1B94-67110A0EB3AD}"/>
              </a:ext>
            </a:extLst>
          </p:cNvPr>
          <p:cNvSpPr/>
          <p:nvPr/>
        </p:nvSpPr>
        <p:spPr>
          <a:xfrm>
            <a:off x="502920" y="900000"/>
            <a:ext cx="11183112" cy="25192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（complete）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robot-made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materials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60%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（水泥）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man-made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thirty-five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（part）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ninety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（mean）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48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hours.</a:t>
            </a:r>
            <a:endParaRPr lang="en-US" altLang="zh-CN" sz="2400" dirty="0"/>
          </a:p>
        </p:txBody>
      </p:sp>
      <p:sp>
        <p:nvSpPr>
          <p:cNvPr id="3" name="QM_6_BD.156_5#29ed6dcf1?sp=1&amp;vcp=1&amp;pid=d29c851fe&amp;color=0,0,0&amp;vtp=1&amp;bbb=1&amp;hb=1">
            <a:extLst>
              <a:ext uri="{FF2B5EF4-FFF2-40B4-BE49-F238E27FC236}">
                <a16:creationId xmlns:a16="http://schemas.microsoft.com/office/drawing/2014/main" id="{C06B4687-2897-DEF4-FFFF-C5EB1C26F1DF}"/>
              </a:ext>
            </a:extLst>
          </p:cNvPr>
          <p:cNvSpPr/>
          <p:nvPr/>
        </p:nvSpPr>
        <p:spPr>
          <a:xfrm>
            <a:off x="502920" y="3443414"/>
            <a:ext cx="11183112" cy="2012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（build）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（use）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printers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2014.And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Italians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48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6_BD.156_6#29ed6dcf1?sp=1&amp;vcp=1&amp;pid=d29c851fe&amp;color=0,0,0&amp;vtp=1&amp;bbb=1&amp;hb=1">
            <a:extLst>
              <a:ext uri="{FF2B5EF4-FFF2-40B4-BE49-F238E27FC236}">
                <a16:creationId xmlns:a16="http://schemas.microsoft.com/office/drawing/2014/main" id="{86F3E1F1-AEE5-9960-6948-3667D9BCD531}"/>
              </a:ext>
            </a:extLst>
          </p:cNvPr>
          <p:cNvSpPr/>
          <p:nvPr/>
        </p:nvSpPr>
        <p:spPr>
          <a:xfrm>
            <a:off x="502920" y="5484114"/>
            <a:ext cx="11183112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curious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5" name="QM_6_AN.160_1#29ed6dcf1.blank?vcp=1&amp;pid=d29c851fe&amp;color=0,0,0&amp;vpa=124&amp;vtp=1&amp;bbb=1">
            <a:extLst>
              <a:ext uri="{FF2B5EF4-FFF2-40B4-BE49-F238E27FC236}">
                <a16:creationId xmlns:a16="http://schemas.microsoft.com/office/drawing/2014/main" id="{4F74CD22-9C4E-BE5C-5254-29FDD39B34DE}"/>
              </a:ext>
            </a:extLst>
          </p:cNvPr>
          <p:cNvSpPr/>
          <p:nvPr/>
        </p:nvSpPr>
        <p:spPr>
          <a:xfrm>
            <a:off x="4712176" y="861519"/>
            <a:ext cx="162401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completely</a:t>
            </a:r>
            <a:endParaRPr lang="en-US" altLang="zh-CN" sz="2400" dirty="0"/>
          </a:p>
        </p:txBody>
      </p:sp>
      <p:sp>
        <p:nvSpPr>
          <p:cNvPr id="6" name="QM_6_AN.161_1#29ed6dcf1.blank?vcp=1&amp;pid=d29c851fe&amp;color=0,0,0&amp;vpa=125&amp;vtp=1&amp;bbb=1">
            <a:extLst>
              <a:ext uri="{FF2B5EF4-FFF2-40B4-BE49-F238E27FC236}">
                <a16:creationId xmlns:a16="http://schemas.microsoft.com/office/drawing/2014/main" id="{CBBDEBE7-38C1-87A3-FD47-391BCA31DFEE}"/>
              </a:ext>
            </a:extLst>
          </p:cNvPr>
          <p:cNvSpPr/>
          <p:nvPr/>
        </p:nvSpPr>
        <p:spPr>
          <a:xfrm>
            <a:off x="2095977" y="1902919"/>
            <a:ext cx="8985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parts</a:t>
            </a:r>
            <a:endParaRPr lang="en-US" altLang="zh-CN" sz="2400" dirty="0"/>
          </a:p>
        </p:txBody>
      </p:sp>
      <p:sp>
        <p:nvSpPr>
          <p:cNvPr id="7" name="QM_6_AN.162_1#29ed6dcf1.blank?vcp=1&amp;pid=d29c851fe&amp;color=0,0,0&amp;vpa=126&amp;vtp=1&amp;bbb=1">
            <a:extLst>
              <a:ext uri="{FF2B5EF4-FFF2-40B4-BE49-F238E27FC236}">
                <a16:creationId xmlns:a16="http://schemas.microsoft.com/office/drawing/2014/main" id="{40164A27-8ADA-CB25-AF39-42FDE08C5188}"/>
              </a:ext>
            </a:extLst>
          </p:cNvPr>
          <p:cNvSpPr/>
          <p:nvPr/>
        </p:nvSpPr>
        <p:spPr>
          <a:xfrm>
            <a:off x="4286726" y="2436319"/>
            <a:ext cx="10509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endParaRPr lang="en-US" altLang="zh-CN" sz="2400" dirty="0"/>
          </a:p>
        </p:txBody>
      </p:sp>
      <p:sp>
        <p:nvSpPr>
          <p:cNvPr id="8" name="QM_6_AN.163_1#29ed6dcf1.blank?vcp=1&amp;pid=d29c851fe&amp;color=0,0,0&amp;vpa=127&amp;vtp=1&amp;bbb=1">
            <a:extLst>
              <a:ext uri="{FF2B5EF4-FFF2-40B4-BE49-F238E27FC236}">
                <a16:creationId xmlns:a16="http://schemas.microsoft.com/office/drawing/2014/main" id="{48285A59-8808-85F5-7C3F-78592B8552FE}"/>
              </a:ext>
            </a:extLst>
          </p:cNvPr>
          <p:cNvSpPr/>
          <p:nvPr/>
        </p:nvSpPr>
        <p:spPr>
          <a:xfrm>
            <a:off x="5861526" y="3417633"/>
            <a:ext cx="130651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endParaRPr lang="en-US" altLang="zh-CN" sz="2400" dirty="0"/>
          </a:p>
        </p:txBody>
      </p:sp>
      <p:sp>
        <p:nvSpPr>
          <p:cNvPr id="9" name="QM_6_AN.164_1#29ed6dcf1.blank?vcp=1&amp;pid=d29c851fe&amp;color=0,0,0&amp;vpa=128&amp;vtp=1&amp;bbb=1">
            <a:extLst>
              <a:ext uri="{FF2B5EF4-FFF2-40B4-BE49-F238E27FC236}">
                <a16:creationId xmlns:a16="http://schemas.microsoft.com/office/drawing/2014/main" id="{FE25A8D9-2D56-E277-8CD3-0AF7828B51CB}"/>
              </a:ext>
            </a:extLst>
          </p:cNvPr>
          <p:cNvSpPr/>
          <p:nvPr/>
        </p:nvSpPr>
        <p:spPr>
          <a:xfrm>
            <a:off x="748188" y="3938333"/>
            <a:ext cx="8143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endParaRPr lang="en-US" altLang="zh-CN" sz="2400" dirty="0"/>
          </a:p>
        </p:txBody>
      </p:sp>
      <p:sp>
        <p:nvSpPr>
          <p:cNvPr id="10" name="QM_6_AN.165_1#29ed6dcf1.blank?vcp=1&amp;pid=d29c851fe&amp;color=0,0,0&amp;vpa=129&amp;vtp=1&amp;bbb=1">
            <a:extLst>
              <a:ext uri="{FF2B5EF4-FFF2-40B4-BE49-F238E27FC236}">
                <a16:creationId xmlns:a16="http://schemas.microsoft.com/office/drawing/2014/main" id="{E61EF876-9C57-52E4-D1A2-8B4F936FBF17}"/>
              </a:ext>
            </a:extLst>
          </p:cNvPr>
          <p:cNvSpPr/>
          <p:nvPr/>
        </p:nvSpPr>
        <p:spPr>
          <a:xfrm>
            <a:off x="10190638" y="5458333"/>
            <a:ext cx="6270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1" name="QM_6_AN.166_1#29ed6dcf1.blank?vcp=1&amp;pid=d29c851fe&amp;color=0,0,0&amp;vpa=130&amp;vtp=1&amp;bbb=1">
            <a:extLst>
              <a:ext uri="{FF2B5EF4-FFF2-40B4-BE49-F238E27FC236}">
                <a16:creationId xmlns:a16="http://schemas.microsoft.com/office/drawing/2014/main" id="{DB8F7D50-E9F9-17A7-EFCA-C8405F349D67}"/>
              </a:ext>
            </a:extLst>
          </p:cNvPr>
          <p:cNvSpPr/>
          <p:nvPr/>
        </p:nvSpPr>
        <p:spPr>
          <a:xfrm>
            <a:off x="3801968" y="5947346"/>
            <a:ext cx="76358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80698760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7_1#29ed6dcf1?vcp=1&amp;pid=d29c851fe&amp;color=0,0,0&amp;vtp=1&amp;bt=1&amp;bbb=1&amp;hb=1"/>
          <p:cNvSpPr/>
          <p:nvPr/>
        </p:nvSpPr>
        <p:spPr>
          <a:xfrm>
            <a:off x="502920" y="3180876"/>
            <a:ext cx="11183112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本文介绍了机器人利用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打印技术在很短的时间内建造出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不同的建筑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8_1#98fde4d6f?vcp=1&amp;pid=d29c851fe&amp;color=0,0,0&amp;vtp=1&amp;bt=1&amp;bbb=1&amp;hb=1"/>
          <p:cNvSpPr/>
          <p:nvPr/>
        </p:nvSpPr>
        <p:spPr>
          <a:xfrm>
            <a:off x="502920" y="900000"/>
            <a:ext cx="11183112" cy="2713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262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[2024杭州拱墅区一模]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successfully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regarded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“smart”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</p:txBody>
      </p:sp>
      <p:sp>
        <p:nvSpPr>
          <p:cNvPr id="3" name="QM_6_BD.168_2#98fde4d6f?sp=1&amp;vcp=1&amp;pid=d29c851fe&amp;color=0,0,0&amp;vtp=1&amp;bbb=1&amp;hb=1"/>
          <p:cNvSpPr/>
          <p:nvPr/>
        </p:nvSpPr>
        <p:spPr>
          <a:xfrm>
            <a:off x="502920" y="364491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athletes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system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recognize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（people）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“stranger”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（know）.The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managers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messages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（phone）.</a:t>
            </a:r>
            <a:endParaRPr lang="en-US" altLang="zh-CN" sz="2400" dirty="0"/>
          </a:p>
        </p:txBody>
      </p:sp>
      <p:sp>
        <p:nvSpPr>
          <p:cNvPr id="7" name="QM_6_AN.169_1#98fde4d6f.blank?vcp=1&amp;pid=d29c851fe&amp;color=0,0,0&amp;vpa=131&amp;vtp=1&amp;bbb=1"/>
          <p:cNvSpPr/>
          <p:nvPr/>
        </p:nvSpPr>
        <p:spPr>
          <a:xfrm>
            <a:off x="7733188" y="4163074"/>
            <a:ext cx="1270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endParaRPr lang="en-US" altLang="zh-CN" sz="2400" dirty="0"/>
          </a:p>
        </p:txBody>
      </p:sp>
      <p:sp>
        <p:nvSpPr>
          <p:cNvPr id="8" name="QM_6_AN.170_1#98fde4d6f.blank?vcp=1&amp;pid=d29c851fe&amp;color=0,0,0&amp;vpa=132&amp;vtp=1&amp;bbb=1"/>
          <p:cNvSpPr/>
          <p:nvPr/>
        </p:nvSpPr>
        <p:spPr>
          <a:xfrm>
            <a:off x="697388" y="5293374"/>
            <a:ext cx="93345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endParaRPr lang="en-US" altLang="zh-CN" sz="2400" dirty="0"/>
          </a:p>
        </p:txBody>
      </p:sp>
      <p:sp>
        <p:nvSpPr>
          <p:cNvPr id="9" name="QM_6_AN.171_1#98fde4d6f.blank?vcp=1&amp;pid=d29c851fe&amp;color=0,0,0&amp;vpa=133&amp;vtp=1&amp;bbb=1"/>
          <p:cNvSpPr/>
          <p:nvPr/>
        </p:nvSpPr>
        <p:spPr>
          <a:xfrm>
            <a:off x="748188" y="5817884"/>
            <a:ext cx="113665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8_3#98fde4d6f?sp=1&amp;vcp=1&amp;pid=d29c851fe&amp;color=0,0,0&amp;vtp=1&amp;bbb=1&amp;hb=1">
            <a:extLst>
              <a:ext uri="{FF2B5EF4-FFF2-40B4-BE49-F238E27FC236}">
                <a16:creationId xmlns:a16="http://schemas.microsoft.com/office/drawing/2014/main" id="{358457AE-A4B0-D673-3CCD-C6EDE2B663F3}"/>
              </a:ext>
            </a:extLst>
          </p:cNvPr>
          <p:cNvSpPr/>
          <p:nvPr/>
        </p:nvSpPr>
        <p:spPr>
          <a:xfrm>
            <a:off x="502920" y="122375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athletes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（无人机）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（use）.They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kilometers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（save）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60%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Medicine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（quick）.</a:t>
            </a:r>
            <a:endParaRPr lang="en-US" altLang="zh-CN" sz="2400" dirty="0"/>
          </a:p>
        </p:txBody>
      </p:sp>
      <p:sp>
        <p:nvSpPr>
          <p:cNvPr id="3" name="QM_6_BD.168_4#98fde4d6f?sp=1&amp;vcp=1&amp;pid=d29c851fe&amp;color=0,0,0&amp;vtp=1&amp;bbb=1&amp;hb=1">
            <a:extLst>
              <a:ext uri="{FF2B5EF4-FFF2-40B4-BE49-F238E27FC236}">
                <a16:creationId xmlns:a16="http://schemas.microsoft.com/office/drawing/2014/main" id="{AC955E0A-404A-0DED-6D8A-8D806C4D7294}"/>
              </a:ext>
            </a:extLst>
          </p:cNvPr>
          <p:cNvSpPr/>
          <p:nvPr/>
        </p:nvSpPr>
        <p:spPr>
          <a:xfrm>
            <a:off x="502920" y="3421661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stadiums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（体育场）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metaverse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（元宇宙）!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Inside,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cartoon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stadiums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inside.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stadiums.</a:t>
            </a:r>
            <a:endParaRPr lang="en-US" altLang="zh-CN" sz="2400" dirty="0"/>
          </a:p>
        </p:txBody>
      </p:sp>
      <p:sp>
        <p:nvSpPr>
          <p:cNvPr id="6" name="QM_6_AN.172_1#98fde4d6f.blank?vcp=1&amp;pid=d29c851fe&amp;color=0,0,0&amp;vpa=134&amp;vtp=1&amp;bbb=1">
            <a:extLst>
              <a:ext uri="{FF2B5EF4-FFF2-40B4-BE49-F238E27FC236}">
                <a16:creationId xmlns:a16="http://schemas.microsoft.com/office/drawing/2014/main" id="{86283F03-1213-629F-FD3A-B11458E1704E}"/>
              </a:ext>
            </a:extLst>
          </p:cNvPr>
          <p:cNvSpPr/>
          <p:nvPr/>
        </p:nvSpPr>
        <p:spPr>
          <a:xfrm>
            <a:off x="748188" y="1754610"/>
            <a:ext cx="12731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endParaRPr lang="en-US" altLang="zh-CN" sz="2400" dirty="0"/>
          </a:p>
        </p:txBody>
      </p:sp>
      <p:sp>
        <p:nvSpPr>
          <p:cNvPr id="7" name="QM_6_AN.173_1#98fde4d6f.blank?vcp=1&amp;pid=d29c851fe&amp;color=0,0,0&amp;vpa=135&amp;vtp=1&amp;bbb=1">
            <a:extLst>
              <a:ext uri="{FF2B5EF4-FFF2-40B4-BE49-F238E27FC236}">
                <a16:creationId xmlns:a16="http://schemas.microsoft.com/office/drawing/2014/main" id="{758DD607-6275-896C-668E-1F4597F37AB6}"/>
              </a:ext>
            </a:extLst>
          </p:cNvPr>
          <p:cNvSpPr/>
          <p:nvPr/>
        </p:nvSpPr>
        <p:spPr>
          <a:xfrm>
            <a:off x="4391501" y="2313410"/>
            <a:ext cx="8985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saves</a:t>
            </a:r>
            <a:endParaRPr lang="en-US" altLang="zh-CN" sz="2400" dirty="0"/>
          </a:p>
        </p:txBody>
      </p:sp>
      <p:sp>
        <p:nvSpPr>
          <p:cNvPr id="8" name="QM_6_AN.174_1#98fde4d6f.blank?vcp=1&amp;pid=d29c851fe&amp;color=0,0,0&amp;vpa=136&amp;vtp=1&amp;bbb=1">
            <a:extLst>
              <a:ext uri="{FF2B5EF4-FFF2-40B4-BE49-F238E27FC236}">
                <a16:creationId xmlns:a16="http://schemas.microsoft.com/office/drawing/2014/main" id="{D23D2E4B-A22F-7F10-740C-3A50B058D0D1}"/>
              </a:ext>
            </a:extLst>
          </p:cNvPr>
          <p:cNvSpPr/>
          <p:nvPr/>
        </p:nvSpPr>
        <p:spPr>
          <a:xfrm>
            <a:off x="7860188" y="2837920"/>
            <a:ext cx="1185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endParaRPr lang="en-US" altLang="zh-CN" sz="2400" dirty="0"/>
          </a:p>
        </p:txBody>
      </p:sp>
      <p:sp>
        <p:nvSpPr>
          <p:cNvPr id="9" name="QM_6_AN.175_1#98fde4d6f.blank?vcp=1&amp;pid=d29c851fe&amp;color=0,0,0&amp;vpa=137&amp;vtp=1&amp;bbb=1">
            <a:extLst>
              <a:ext uri="{FF2B5EF4-FFF2-40B4-BE49-F238E27FC236}">
                <a16:creationId xmlns:a16="http://schemas.microsoft.com/office/drawing/2014/main" id="{13F28FED-346E-7662-141E-F0E22536F6E9}"/>
              </a:ext>
            </a:extLst>
          </p:cNvPr>
          <p:cNvSpPr/>
          <p:nvPr/>
        </p:nvSpPr>
        <p:spPr>
          <a:xfrm>
            <a:off x="4072414" y="4511321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09721772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6aa7b37ce?lid=8bf37623e&amp;cid=8bf37623e&amp;vtp=1&amp;bt=1&amp;bbb=1">
            <a:hlinkClick r:id="rId3" action="ppaction://hlinksldjump"/>
          </p:cNvPr>
          <p:cNvSpPr/>
          <p:nvPr/>
        </p:nvSpPr>
        <p:spPr>
          <a:xfrm>
            <a:off x="4471416" y="2066544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说明介绍已考话题</a:t>
            </a:r>
            <a:endParaRPr lang="en-US" altLang="zh-CN" sz="2800" dirty="0"/>
          </a:p>
        </p:txBody>
      </p:sp>
      <p:sp>
        <p:nvSpPr>
          <p:cNvPr id="3" name="C_1#目录1:6aa7b37ce?lid=a5a7a4104&amp;cid=a5a7a4104&amp;vtp=1&amp;bbb=1">
            <a:hlinkClick r:id="rId4" action="ppaction://hlinksldjump"/>
          </p:cNvPr>
          <p:cNvSpPr/>
          <p:nvPr/>
        </p:nvSpPr>
        <p:spPr>
          <a:xfrm>
            <a:off x="4471416" y="2862072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人物经历已考话题</a:t>
            </a:r>
            <a:endParaRPr lang="en-US" altLang="zh-CN" sz="2800" dirty="0"/>
          </a:p>
        </p:txBody>
      </p:sp>
      <p:sp>
        <p:nvSpPr>
          <p:cNvPr id="4" name="C_1#目录1:6aa7b37ce?lid=820493459&amp;cid=820493459&amp;vtp=1&amp;bbb=1">
            <a:hlinkClick r:id="rId5" action="ppaction://hlinksldjump"/>
          </p:cNvPr>
          <p:cNvSpPr/>
          <p:nvPr/>
        </p:nvSpPr>
        <p:spPr>
          <a:xfrm>
            <a:off x="4471416" y="3657600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话题三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文化风俗已考话题</a:t>
            </a:r>
            <a:endParaRPr lang="en-US" altLang="zh-CN" sz="2800" dirty="0"/>
          </a:p>
        </p:txBody>
      </p:sp>
      <p:sp>
        <p:nvSpPr>
          <p:cNvPr id="5" name="C_1#目录1:6aa7b37ce?lid=d55f89de7&amp;cid=d55f89de7&amp;vtp=1&amp;bbb=1">
            <a:hlinkClick r:id="rId6" action="ppaction://hlinksldjump"/>
          </p:cNvPr>
          <p:cNvSpPr/>
          <p:nvPr/>
        </p:nvSpPr>
        <p:spPr>
          <a:xfrm>
            <a:off x="4471416" y="4443984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话题四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科学技术猜押话题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8_5#98fde4d6f?sp=1&amp;vcp=1&amp;pid=d29c851fe&amp;color=0,0,0&amp;vtp=1&amp;bbb=1&amp;hb=1">
            <a:extLst>
              <a:ext uri="{FF2B5EF4-FFF2-40B4-BE49-F238E27FC236}">
                <a16:creationId xmlns:a16="http://schemas.microsoft.com/office/drawing/2014/main" id="{F8F2F325-655E-A708-8EBD-1D8B8CC60D8B}"/>
              </a:ext>
            </a:extLst>
          </p:cNvPr>
          <p:cNvSpPr/>
          <p:nvPr/>
        </p:nvSpPr>
        <p:spPr>
          <a:xfrm>
            <a:off x="502920" y="23434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（lose）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stadiums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by.</a:t>
            </a:r>
            <a:endParaRPr lang="en-US" altLang="zh-CN" sz="2400" dirty="0"/>
          </a:p>
        </p:txBody>
      </p:sp>
      <p:sp>
        <p:nvSpPr>
          <p:cNvPr id="3" name="QM_6_EX.179_1#98fde4d6f?vcp=1&amp;pid=d29c851fe&amp;color=0,0,0&amp;vtp=1&amp;bbb=1">
            <a:extLst>
              <a:ext uri="{FF2B5EF4-FFF2-40B4-BE49-F238E27FC236}">
                <a16:creationId xmlns:a16="http://schemas.microsoft.com/office/drawing/2014/main" id="{175D253C-E5BA-2CBF-B716-92AE22E3B4D5}"/>
              </a:ext>
            </a:extLst>
          </p:cNvPr>
          <p:cNvSpPr/>
          <p:nvPr/>
        </p:nvSpPr>
        <p:spPr>
          <a:xfrm>
            <a:off x="502920" y="4534657"/>
            <a:ext cx="1133157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本文介绍了杭州举办的第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届亚运会上使用的先进的技术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176_1#98fde4d6f.blank?vcp=1&amp;pid=d29c851fe&amp;color=0,0,0&amp;vpa=138&amp;vtp=1&amp;bbb=1">
            <a:extLst>
              <a:ext uri="{FF2B5EF4-FFF2-40B4-BE49-F238E27FC236}">
                <a16:creationId xmlns:a16="http://schemas.microsoft.com/office/drawing/2014/main" id="{E00151B3-9D2E-55F2-D41D-5A90C0C7EF97}"/>
              </a:ext>
            </a:extLst>
          </p:cNvPr>
          <p:cNvSpPr/>
          <p:nvPr/>
        </p:nvSpPr>
        <p:spPr>
          <a:xfrm>
            <a:off x="6225064" y="2315474"/>
            <a:ext cx="11191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lose</a:t>
            </a:r>
            <a:endParaRPr lang="en-US" altLang="zh-CN" sz="2400" dirty="0"/>
          </a:p>
        </p:txBody>
      </p:sp>
      <p:sp>
        <p:nvSpPr>
          <p:cNvPr id="5" name="QM_6_AN.177_1#98fde4d6f.blank?vcp=1&amp;pid=d29c851fe&amp;color=0,0,0&amp;vpa=139&amp;vtp=1&amp;bbb=1">
            <a:extLst>
              <a:ext uri="{FF2B5EF4-FFF2-40B4-BE49-F238E27FC236}">
                <a16:creationId xmlns:a16="http://schemas.microsoft.com/office/drawing/2014/main" id="{9BA3E287-0F66-F6F0-7CAB-7534AA342620}"/>
              </a:ext>
            </a:extLst>
          </p:cNvPr>
          <p:cNvSpPr/>
          <p:nvPr/>
        </p:nvSpPr>
        <p:spPr>
          <a:xfrm>
            <a:off x="735488" y="3433074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6" name="QM_6_AN.178_1#98fde4d6f.blank?vcp=1&amp;pid=d29c851fe&amp;color=0,0,0&amp;vpa=140&amp;vtp=1&amp;bbb=1">
            <a:extLst>
              <a:ext uri="{FF2B5EF4-FFF2-40B4-BE49-F238E27FC236}">
                <a16:creationId xmlns:a16="http://schemas.microsoft.com/office/drawing/2014/main" id="{19E755FC-1B3B-B908-9806-D0FC69A1F981}"/>
              </a:ext>
            </a:extLst>
          </p:cNvPr>
          <p:cNvSpPr/>
          <p:nvPr/>
        </p:nvSpPr>
        <p:spPr>
          <a:xfrm>
            <a:off x="6771163" y="3433074"/>
            <a:ext cx="101047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78622713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80_1#9afc5484e?vcp=1&amp;pid=d29c851fe&amp;color=0,0,0&amp;vtp=1&amp;bt=1&amp;bbb=1&amp;hb=1"/>
          <p:cNvSpPr/>
          <p:nvPr/>
        </p:nvSpPr>
        <p:spPr>
          <a:xfrm>
            <a:off x="502920" y="1489269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207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[2024余姚一模]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themselves.</a:t>
            </a:r>
            <a:endParaRPr lang="en-US" altLang="zh-CN" sz="2400" dirty="0"/>
          </a:p>
        </p:txBody>
      </p:sp>
      <p:sp>
        <p:nvSpPr>
          <p:cNvPr id="3" name="QM_6_BD.180_2#9afc5484e?sp=1&amp;vcp=1&amp;pid=d29c851fe&amp;color=0,0,0&amp;vtp=1&amp;bbb=1&amp;hb=1"/>
          <p:cNvSpPr/>
          <p:nvPr/>
        </p:nvSpPr>
        <p:spPr>
          <a:xfrm>
            <a:off x="502920" y="3692082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（smart）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machines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（Artificial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Intelligence）.AI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behavior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safe）.It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player.</a:t>
            </a:r>
            <a:endParaRPr lang="en-US" altLang="zh-CN" sz="2400" dirty="0"/>
          </a:p>
        </p:txBody>
      </p:sp>
      <p:sp>
        <p:nvSpPr>
          <p:cNvPr id="7" name="QM_6_AN.181_1#9afc5484e.blank?vcp=1&amp;pid=d29c851fe&amp;color=0,0,0&amp;vpa=141&amp;vtp=1&amp;bbb=1"/>
          <p:cNvSpPr/>
          <p:nvPr/>
        </p:nvSpPr>
        <p:spPr>
          <a:xfrm>
            <a:off x="748188" y="3116138"/>
            <a:ext cx="661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endParaRPr lang="en-US" altLang="zh-CN" sz="2400" dirty="0"/>
          </a:p>
        </p:txBody>
      </p:sp>
      <p:sp>
        <p:nvSpPr>
          <p:cNvPr id="8" name="QM_6_AN.182_1#9afc5484e.blank?vcp=1&amp;pid=d29c851fe&amp;color=0,0,0&amp;vpa=142&amp;vtp=1&amp;bbb=1"/>
          <p:cNvSpPr/>
          <p:nvPr/>
        </p:nvSpPr>
        <p:spPr>
          <a:xfrm>
            <a:off x="4964589" y="3664142"/>
            <a:ext cx="12525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smarter</a:t>
            </a:r>
            <a:endParaRPr lang="en-US" altLang="zh-CN" sz="2400" dirty="0"/>
          </a:p>
        </p:txBody>
      </p:sp>
      <p:sp>
        <p:nvSpPr>
          <p:cNvPr id="9" name="QM_6_AN.183_1#9afc5484e.blank?vcp=1&amp;pid=d29c851fe&amp;color=0,0,0&amp;vpa=143&amp;vtp=1&amp;bbb=1"/>
          <p:cNvSpPr/>
          <p:nvPr/>
        </p:nvSpPr>
        <p:spPr>
          <a:xfrm>
            <a:off x="8860313" y="4222943"/>
            <a:ext cx="85807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endParaRPr lang="en-US" altLang="zh-CN" sz="2400" dirty="0"/>
          </a:p>
        </p:txBody>
      </p:sp>
      <p:sp>
        <p:nvSpPr>
          <p:cNvPr id="10" name="QM_6_AN.184_1#9afc5484e.blank?vcp=1&amp;pid=d29c851fe&amp;color=0,0,0&amp;vpa=144&amp;vtp=1&amp;bbb=1"/>
          <p:cNvSpPr/>
          <p:nvPr/>
        </p:nvSpPr>
        <p:spPr>
          <a:xfrm>
            <a:off x="10520838" y="4769042"/>
            <a:ext cx="9652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80_3#9afc5484e?sp=1&amp;vcp=1&amp;pid=d29c851fe&amp;color=0,0,0&amp;vtp=1&amp;bbb=1&amp;hb=1">
            <a:extLst>
              <a:ext uri="{FF2B5EF4-FFF2-40B4-BE49-F238E27FC236}">
                <a16:creationId xmlns:a16="http://schemas.microsoft.com/office/drawing/2014/main" id="{F28720A2-4D83-953E-0039-AC58A601D351}"/>
              </a:ext>
            </a:extLst>
          </p:cNvPr>
          <p:cNvSpPr/>
          <p:nvPr/>
        </p:nvSpPr>
        <p:spPr>
          <a:xfrm>
            <a:off x="502920" y="899999"/>
            <a:ext cx="11183112" cy="229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creative.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classical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copies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（understand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（one）,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（作曲家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listens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compositions.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classical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melodies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</p:txBody>
      </p:sp>
      <p:sp>
        <p:nvSpPr>
          <p:cNvPr id="3" name="QM_6_BD.180_4#9afc5484e?sp=1&amp;vcp=1&amp;pid=d29c851fe&amp;color=0,0,0&amp;vtp=1&amp;bbb=1&amp;hb=1">
            <a:extLst>
              <a:ext uri="{FF2B5EF4-FFF2-40B4-BE49-F238E27FC236}">
                <a16:creationId xmlns:a16="http://schemas.microsoft.com/office/drawing/2014/main" id="{C0321541-5F28-8653-F72B-1BABAC4AC0E5}"/>
              </a:ext>
            </a:extLst>
          </p:cNvPr>
          <p:cNvSpPr/>
          <p:nvPr/>
        </p:nvSpPr>
        <p:spPr>
          <a:xfrm>
            <a:off x="502920" y="3241485"/>
            <a:ext cx="11183112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registered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（注册）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composer.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album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customers.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（hear）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does.</a:t>
            </a:r>
            <a:endParaRPr lang="en-US" altLang="zh-CN" sz="2400" dirty="0"/>
          </a:p>
        </p:txBody>
      </p:sp>
      <p:sp>
        <p:nvSpPr>
          <p:cNvPr id="4" name="QM_6_BD.180_5#9afc5484e?sp=1&amp;vcp=1&amp;pid=d29c851fe&amp;color=0,0,0&amp;vtp=1&amp;bbb=1&amp;hb=1">
            <a:extLst>
              <a:ext uri="{FF2B5EF4-FFF2-40B4-BE49-F238E27FC236}">
                <a16:creationId xmlns:a16="http://schemas.microsoft.com/office/drawing/2014/main" id="{414E7E39-0D22-0149-79DC-90762F3E8C69}"/>
              </a:ext>
            </a:extLst>
          </p:cNvPr>
          <p:cNvSpPr/>
          <p:nvPr/>
        </p:nvSpPr>
        <p:spPr>
          <a:xfrm>
            <a:off x="502920" y="5117973"/>
            <a:ext cx="11183112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composers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（type）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5" name="QM_6_EX.191_1#9afc5484e?vcp=1&amp;pid=d29c851fe&amp;color=0,0,0&amp;vtp=1&amp;bbb=1">
            <a:extLst>
              <a:ext uri="{FF2B5EF4-FFF2-40B4-BE49-F238E27FC236}">
                <a16:creationId xmlns:a16="http://schemas.microsoft.com/office/drawing/2014/main" id="{61E2E84A-C3E9-DEBC-F98A-44D4248346E8}"/>
              </a:ext>
            </a:extLst>
          </p:cNvPr>
          <p:cNvSpPr/>
          <p:nvPr/>
        </p:nvSpPr>
        <p:spPr>
          <a:xfrm>
            <a:off x="502920" y="6064693"/>
            <a:ext cx="1118311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本文主要介绍了计算机正逐渐变得智能化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6_AN.185_1#9afc5484e.blank?vcp=1&amp;pid=d29c851fe&amp;color=0,0,0&amp;vpa=145&amp;vtp=1&amp;bbb=1">
            <a:extLst>
              <a:ext uri="{FF2B5EF4-FFF2-40B4-BE49-F238E27FC236}">
                <a16:creationId xmlns:a16="http://schemas.microsoft.com/office/drawing/2014/main" id="{030F8745-3365-8E2C-8BEE-B00742EF4AFC}"/>
              </a:ext>
            </a:extLst>
          </p:cNvPr>
          <p:cNvSpPr/>
          <p:nvPr/>
        </p:nvSpPr>
        <p:spPr>
          <a:xfrm>
            <a:off x="7593488" y="1333514"/>
            <a:ext cx="2120900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endParaRPr lang="en-US" altLang="zh-CN" sz="2400" dirty="0"/>
          </a:p>
        </p:txBody>
      </p:sp>
      <p:sp>
        <p:nvSpPr>
          <p:cNvPr id="7" name="QM_6_AN.186_1#9afc5484e.blank?vcp=1&amp;pid=d29c851fe&amp;color=0,0,0&amp;vpa=146&amp;vtp=1&amp;bbb=1">
            <a:extLst>
              <a:ext uri="{FF2B5EF4-FFF2-40B4-BE49-F238E27FC236}">
                <a16:creationId xmlns:a16="http://schemas.microsoft.com/office/drawing/2014/main" id="{25E7E046-26AA-A0E0-2EFD-1B21DCF07FF0}"/>
              </a:ext>
            </a:extLst>
          </p:cNvPr>
          <p:cNvSpPr/>
          <p:nvPr/>
        </p:nvSpPr>
        <p:spPr>
          <a:xfrm>
            <a:off x="3961289" y="1790713"/>
            <a:ext cx="1792288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First/Firstly</a:t>
            </a:r>
            <a:endParaRPr lang="en-US" altLang="zh-CN" sz="2400" dirty="0"/>
          </a:p>
        </p:txBody>
      </p:sp>
      <p:sp>
        <p:nvSpPr>
          <p:cNvPr id="8" name="QM_6_AN.187_1#9afc5484e.blank?vcp=1&amp;pid=d29c851fe&amp;color=0,0,0&amp;vpa=147&amp;vtp=1&amp;bbb=1">
            <a:extLst>
              <a:ext uri="{FF2B5EF4-FFF2-40B4-BE49-F238E27FC236}">
                <a16:creationId xmlns:a16="http://schemas.microsoft.com/office/drawing/2014/main" id="{DA69FBB8-D1A2-32DC-2B81-2B33F181DF72}"/>
              </a:ext>
            </a:extLst>
          </p:cNvPr>
          <p:cNvSpPr/>
          <p:nvPr/>
        </p:nvSpPr>
        <p:spPr>
          <a:xfrm>
            <a:off x="9738836" y="3205099"/>
            <a:ext cx="441325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9" name="QM_6_AN.188_1#9afc5484e.blank?vcp=1&amp;pid=d29c851fe&amp;color=0,0,0&amp;vpa=148&amp;vtp=1&amp;bbb=1">
            <a:extLst>
              <a:ext uri="{FF2B5EF4-FFF2-40B4-BE49-F238E27FC236}">
                <a16:creationId xmlns:a16="http://schemas.microsoft.com/office/drawing/2014/main" id="{2F659D80-6EC6-F8CC-F987-959BF7157AC1}"/>
              </a:ext>
            </a:extLst>
          </p:cNvPr>
          <p:cNvSpPr/>
          <p:nvPr/>
        </p:nvSpPr>
        <p:spPr>
          <a:xfrm>
            <a:off x="8401527" y="3675000"/>
            <a:ext cx="9826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endParaRPr lang="en-US" altLang="zh-CN" sz="2400" dirty="0"/>
          </a:p>
        </p:txBody>
      </p:sp>
      <p:sp>
        <p:nvSpPr>
          <p:cNvPr id="10" name="QM_6_AN.189_1#9afc5484e.blank?vcp=1&amp;pid=d29c851fe&amp;color=0,0,0&amp;vpa=149&amp;vtp=1&amp;bbb=1">
            <a:extLst>
              <a:ext uri="{FF2B5EF4-FFF2-40B4-BE49-F238E27FC236}">
                <a16:creationId xmlns:a16="http://schemas.microsoft.com/office/drawing/2014/main" id="{B053FDB6-6C6F-FDE1-AEE9-5035BD5722D2}"/>
              </a:ext>
            </a:extLst>
          </p:cNvPr>
          <p:cNvSpPr/>
          <p:nvPr/>
        </p:nvSpPr>
        <p:spPr>
          <a:xfrm>
            <a:off x="7437151" y="5068887"/>
            <a:ext cx="898525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types</a:t>
            </a:r>
            <a:endParaRPr lang="en-US" altLang="zh-CN" sz="2400" dirty="0"/>
          </a:p>
        </p:txBody>
      </p:sp>
      <p:sp>
        <p:nvSpPr>
          <p:cNvPr id="11" name="QM_6_AN.190_1#9afc5484e.blank?vcp=1&amp;pid=d29c851fe&amp;color=0,0,0&amp;vpa=150&amp;vtp=1">
            <a:extLst>
              <a:ext uri="{FF2B5EF4-FFF2-40B4-BE49-F238E27FC236}">
                <a16:creationId xmlns:a16="http://schemas.microsoft.com/office/drawing/2014/main" id="{78728352-04AA-49DD-5366-8D99AD4F3D80}"/>
              </a:ext>
            </a:extLst>
          </p:cNvPr>
          <p:cNvSpPr/>
          <p:nvPr/>
        </p:nvSpPr>
        <p:spPr>
          <a:xfrm>
            <a:off x="6096476" y="5541518"/>
            <a:ext cx="3730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54871240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92_1#8f14d0fc2?htil=4&amp;vcp=1&amp;pid=d29c851fe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21269" y="945723"/>
            <a:ext cx="1216236" cy="123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192_2#8f14d0fc2?htil=4&amp;vcp=1&amp;pid=d29c851fe&amp;color=0,0,0&amp;vtp=1&amp;bt=1&amp;bbb=1&amp;hb=1&amp;hs=1"/>
          <p:cNvSpPr/>
          <p:nvPr/>
        </p:nvSpPr>
        <p:spPr>
          <a:xfrm>
            <a:off x="502920" y="900000"/>
            <a:ext cx="9601200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主题：人与社会·科学技术与工程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，人类发明</a:t>
            </a:r>
          </a:p>
          <a:p>
            <a:pPr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与创新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词数：255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4" name="QM_6_BD.192_3#8f14d0fc2?htil=4&amp;vcp=1&amp;pid=d29c851fe&amp;color=0,0,0&amp;vtp=1&amp;bbb=1&amp;hb=1&amp;hs=1"/>
          <p:cNvSpPr/>
          <p:nvPr/>
        </p:nvSpPr>
        <p:spPr>
          <a:xfrm>
            <a:off x="502920" y="1901649"/>
            <a:ext cx="9601200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[2024宁波海曙区期末]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Ameca.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humanoid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</a:t>
            </a:r>
            <a:endParaRPr lang="en-US" altLang="zh-CN" sz="2400" dirty="0"/>
          </a:p>
        </p:txBody>
      </p:sp>
      <p:sp>
        <p:nvSpPr>
          <p:cNvPr id="5" name="QM_6_BD.192_4#8f14d0fc2?htil=4&amp;sp=1&amp;vcp=1&amp;pid=d29c851fe&amp;color=0,0,0&amp;vtp=1&amp;bbb=1&amp;hb=1&amp;hs=1"/>
          <p:cNvSpPr/>
          <p:nvPr/>
        </p:nvSpPr>
        <p:spPr>
          <a:xfrm>
            <a:off x="503995" y="3403996"/>
            <a:ext cx="11184010" cy="297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disabled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（normal）.We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support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object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upset,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（happy）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8" name="QM_6_AN.193_1#8f14d0fc2.blank?vcp=1&amp;pid=d29c851fe&amp;color=0,0,0&amp;vpa=151&amp;vtp=1&amp;bbb=1"/>
          <p:cNvSpPr/>
          <p:nvPr/>
        </p:nvSpPr>
        <p:spPr>
          <a:xfrm>
            <a:off x="1233963" y="2854658"/>
            <a:ext cx="1524000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connected</a:t>
            </a:r>
            <a:endParaRPr lang="en-US" altLang="zh-CN" sz="2400" dirty="0"/>
          </a:p>
        </p:txBody>
      </p:sp>
      <p:sp>
        <p:nvSpPr>
          <p:cNvPr id="9" name="QM_6_AN.194_1#8f14d0fc2.blank?vcp=1&amp;pid=d29c851fe&amp;color=0,0,0&amp;vpa=152&amp;vtp=1&amp;bbb=1"/>
          <p:cNvSpPr/>
          <p:nvPr/>
        </p:nvSpPr>
        <p:spPr>
          <a:xfrm>
            <a:off x="4608477" y="3864435"/>
            <a:ext cx="1404938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normally</a:t>
            </a:r>
            <a:endParaRPr lang="en-US" altLang="zh-CN" sz="2400" dirty="0"/>
          </a:p>
        </p:txBody>
      </p:sp>
      <p:sp>
        <p:nvSpPr>
          <p:cNvPr id="10" name="QM_6_AN.195_1#8f14d0fc2.blank?vcp=1&amp;pid=d29c851fe&amp;color=0,0,0&amp;vpa=153&amp;vtp=1"/>
          <p:cNvSpPr/>
          <p:nvPr/>
        </p:nvSpPr>
        <p:spPr>
          <a:xfrm>
            <a:off x="3421027" y="4385134"/>
            <a:ext cx="3730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M_6_AN.196_1#8f14d0fc2.blank?vcp=1&amp;pid=d29c851fe&amp;color=0,0,0&amp;vpa=154&amp;vtp=1&amp;bbb=1"/>
          <p:cNvSpPr/>
          <p:nvPr/>
        </p:nvSpPr>
        <p:spPr>
          <a:xfrm>
            <a:off x="6491759" y="4893135"/>
            <a:ext cx="508000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endParaRPr lang="en-US" altLang="zh-CN" sz="2400" dirty="0"/>
          </a:p>
        </p:txBody>
      </p:sp>
      <p:sp>
        <p:nvSpPr>
          <p:cNvPr id="12" name="QM_6_AN.197_1#8f14d0fc2.blank?vcp=1&amp;pid=d29c851fe&amp;color=0,0,0&amp;vpa=155&amp;vtp=1&amp;bbb=1"/>
          <p:cNvSpPr/>
          <p:nvPr/>
        </p:nvSpPr>
        <p:spPr>
          <a:xfrm>
            <a:off x="698464" y="5876559"/>
            <a:ext cx="12366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happier</a:t>
            </a:r>
            <a:endParaRPr lang="en-US" altLang="zh-CN" sz="2400" dirty="0"/>
          </a:p>
        </p:txBody>
      </p:sp>
      <p:sp>
        <p:nvSpPr>
          <p:cNvPr id="19" name="QM_6_BD.192_3#8f14d0fc2?htil=4&amp;vcp=1&amp;pid=d29c851fe&amp;color=0,0,0&amp;vtp=1&amp;bbb=1&amp;hb=1&amp;hs=1">
            <a:extLst>
              <a:ext uri="{FF2B5EF4-FFF2-40B4-BE49-F238E27FC236}">
                <a16:creationId xmlns:a16="http://schemas.microsoft.com/office/drawing/2014/main" id="{F497E567-EBF3-E828-D9CA-47482EECAD0B}"/>
              </a:ext>
            </a:extLst>
          </p:cNvPr>
          <p:cNvSpPr/>
          <p:nvPr/>
        </p:nvSpPr>
        <p:spPr>
          <a:xfrm>
            <a:off x="502920" y="2401395"/>
            <a:ext cx="11184010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仿真机器人）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Engineered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（connect）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ChatGPT.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92_5#8f14d0fc2?htil=4&amp;sp=1&amp;vcp=1&amp;pid=d29c851fe&amp;color=0,0,0&amp;vtp=1&amp;bbb=1&amp;hb=1">
            <a:extLst>
              <a:ext uri="{FF2B5EF4-FFF2-40B4-BE49-F238E27FC236}">
                <a16:creationId xmlns:a16="http://schemas.microsoft.com/office/drawing/2014/main" id="{82D661E8-7422-3B27-A625-E9FEEA2AF3E6}"/>
              </a:ext>
            </a:extLst>
          </p:cNvPr>
          <p:cNvSpPr/>
          <p:nvPr/>
        </p:nvSpPr>
        <p:spPr>
          <a:xfrm>
            <a:off x="503995" y="899999"/>
            <a:ext cx="11184010" cy="276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plenty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data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tasks.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possibilities.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（planet）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rocks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signs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3" name="QM_6_BD.192_6#8f14d0fc2?htil=4&amp;sp=1&amp;vcp=1&amp;pid=d29c851fe&amp;color=0,0,0&amp;vtp=1&amp;bbb=1&amp;hb=1">
            <a:extLst>
              <a:ext uri="{FF2B5EF4-FFF2-40B4-BE49-F238E27FC236}">
                <a16:creationId xmlns:a16="http://schemas.microsoft.com/office/drawing/2014/main" id="{1933BE8D-5C48-E3A0-44DC-0C5B6AD0222A}"/>
              </a:ext>
            </a:extLst>
          </p:cNvPr>
          <p:cNvSpPr/>
          <p:nvPr/>
        </p:nvSpPr>
        <p:spPr>
          <a:xfrm>
            <a:off x="503995" y="3699130"/>
            <a:ext cx="11184010" cy="229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（read）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subjects.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available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confidence.</a:t>
            </a:r>
            <a:endParaRPr lang="en-US" altLang="zh-CN" sz="2400" dirty="0"/>
          </a:p>
        </p:txBody>
      </p:sp>
      <p:sp>
        <p:nvSpPr>
          <p:cNvPr id="4" name="QM_6_EX.203_1#8f14d0fc2?vcp=1&amp;pid=d29c851fe&amp;color=0,0,0&amp;vtp=1&amp;bbb=1">
            <a:extLst>
              <a:ext uri="{FF2B5EF4-FFF2-40B4-BE49-F238E27FC236}">
                <a16:creationId xmlns:a16="http://schemas.microsoft.com/office/drawing/2014/main" id="{683FF84A-E930-EF11-5056-90F65F18B2ED}"/>
              </a:ext>
            </a:extLst>
          </p:cNvPr>
          <p:cNvSpPr/>
          <p:nvPr/>
        </p:nvSpPr>
        <p:spPr>
          <a:xfrm>
            <a:off x="502920" y="6037643"/>
            <a:ext cx="11183112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本文主要是一个仿真机器人的自我介绍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6_AN.198_1#8f14d0fc2.blank?vcp=1&amp;pid=d29c851fe&amp;color=0,0,0&amp;vpa=156&amp;vtp=1&amp;bbb=1">
            <a:extLst>
              <a:ext uri="{FF2B5EF4-FFF2-40B4-BE49-F238E27FC236}">
                <a16:creationId xmlns:a16="http://schemas.microsoft.com/office/drawing/2014/main" id="{BE88E23D-C413-1058-A5DD-71A28E06B058}"/>
              </a:ext>
            </a:extLst>
          </p:cNvPr>
          <p:cNvSpPr/>
          <p:nvPr/>
        </p:nvSpPr>
        <p:spPr>
          <a:xfrm>
            <a:off x="6681752" y="1337197"/>
            <a:ext cx="796925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6" name="QM_6_AN.199_1#8f14d0fc2.blank?vcp=1&amp;pid=d29c851fe&amp;color=0,0,0&amp;vpa=157&amp;vtp=1&amp;bbb=1">
            <a:extLst>
              <a:ext uri="{FF2B5EF4-FFF2-40B4-BE49-F238E27FC236}">
                <a16:creationId xmlns:a16="http://schemas.microsoft.com/office/drawing/2014/main" id="{1120C442-E80E-5E3D-1805-4EAF05980755}"/>
              </a:ext>
            </a:extLst>
          </p:cNvPr>
          <p:cNvSpPr/>
          <p:nvPr/>
        </p:nvSpPr>
        <p:spPr>
          <a:xfrm>
            <a:off x="1835114" y="2264297"/>
            <a:ext cx="1152525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planets</a:t>
            </a:r>
            <a:endParaRPr lang="en-US" altLang="zh-CN" sz="2400" dirty="0"/>
          </a:p>
        </p:txBody>
      </p:sp>
      <p:sp>
        <p:nvSpPr>
          <p:cNvPr id="7" name="QM_6_AN.200_1#8f14d0fc2.blank?vcp=1&amp;pid=d29c851fe&amp;color=0,0,0&amp;vpa=158&amp;vtp=1&amp;bbb=1">
            <a:extLst>
              <a:ext uri="{FF2B5EF4-FFF2-40B4-BE49-F238E27FC236}">
                <a16:creationId xmlns:a16="http://schemas.microsoft.com/office/drawing/2014/main" id="{D333D050-0951-DC18-A466-6362E1797595}"/>
              </a:ext>
            </a:extLst>
          </p:cNvPr>
          <p:cNvSpPr/>
          <p:nvPr/>
        </p:nvSpPr>
        <p:spPr>
          <a:xfrm>
            <a:off x="7931940" y="2734196"/>
            <a:ext cx="6270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endParaRPr lang="en-US" altLang="zh-CN" sz="2400" dirty="0"/>
          </a:p>
        </p:txBody>
      </p:sp>
      <p:sp>
        <p:nvSpPr>
          <p:cNvPr id="8" name="QM_6_AN.201_1#8f14d0fc2.blank?vcp=1&amp;pid=d29c851fe&amp;color=0,0,0&amp;vpa=159&amp;vtp=1&amp;bbb=1">
            <a:extLst>
              <a:ext uri="{FF2B5EF4-FFF2-40B4-BE49-F238E27FC236}">
                <a16:creationId xmlns:a16="http://schemas.microsoft.com/office/drawing/2014/main" id="{AA7B889B-B883-FC5F-A660-A5EF745E991F}"/>
              </a:ext>
            </a:extLst>
          </p:cNvPr>
          <p:cNvSpPr/>
          <p:nvPr/>
        </p:nvSpPr>
        <p:spPr>
          <a:xfrm>
            <a:off x="4648163" y="4606227"/>
            <a:ext cx="807276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endParaRPr lang="en-US" altLang="zh-CN" sz="2400" dirty="0"/>
          </a:p>
        </p:txBody>
      </p:sp>
      <p:sp>
        <p:nvSpPr>
          <p:cNvPr id="9" name="QM_6_AN.202_1#8f14d0fc2.blank?vcp=1&amp;pid=d29c851fe&amp;color=0,0,0&amp;vpa=160&amp;vtp=1&amp;bbb=1">
            <a:extLst>
              <a:ext uri="{FF2B5EF4-FFF2-40B4-BE49-F238E27FC236}">
                <a16:creationId xmlns:a16="http://schemas.microsoft.com/office/drawing/2014/main" id="{9C184D47-73DF-C14D-2949-8FD8818AA591}"/>
              </a:ext>
            </a:extLst>
          </p:cNvPr>
          <p:cNvSpPr/>
          <p:nvPr/>
        </p:nvSpPr>
        <p:spPr>
          <a:xfrm>
            <a:off x="2833652" y="5076128"/>
            <a:ext cx="1609725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that/which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5351341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bf37623e.fixed?vcp=1&amp;pid=9e01aabb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说明介绍已考话题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2064dcd5?vcp=1&amp;pid=8bf37623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2064dcd5?vcp=1&amp;pid=8bf37623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6_BD.1_1#14cff90d6?vcp=1&amp;pid=82064dcd5&amp;color=0,0,0&amp;vtp=1&amp;bbb=1&amp;hb=1"/>
          <p:cNvSpPr/>
          <p:nvPr/>
        </p:nvSpPr>
        <p:spPr>
          <a:xfrm>
            <a:off x="502920" y="1320800"/>
            <a:ext cx="11183112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词数：221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5" name="QM_6#14cff90d6?vcp=1&amp;pid=82064dcd5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336165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6#14cff90d6?vcp=1&amp;pid=82064dcd5&amp;color=0,0,0&amp;vtp=1&amp;bbb=1"/>
          <p:cNvSpPr/>
          <p:nvPr/>
        </p:nvSpPr>
        <p:spPr>
          <a:xfrm>
            <a:off x="502920" y="2354834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小满</a:t>
            </a:r>
            <a:endParaRPr lang="en-US" altLang="zh-CN" sz="100" dirty="0"/>
          </a:p>
        </p:txBody>
      </p:sp>
      <p:pic>
        <p:nvPicPr>
          <p:cNvPr id="7" name="QM_6_BD.2_1#14cff90d6?htil=1&amp;vcp=1&amp;pid=82064dcd5&amp;color=0,0,0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9245" y="2831974"/>
            <a:ext cx="1169184" cy="141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M_6_BD.2_2#14cff90d6?htil=1&amp;sp=1&amp;vcp=1&amp;pid=82064dcd5&amp;color=0,0,0&amp;vtp=1&amp;bbb=1&amp;hb=1&amp;hs=1"/>
          <p:cNvSpPr/>
          <p:nvPr/>
        </p:nvSpPr>
        <p:spPr>
          <a:xfrm>
            <a:off x="502920" y="2844673"/>
            <a:ext cx="9848088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[2023湖州中考·改编]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calendar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divides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（节气）.Thousands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（create）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term</a:t>
            </a:r>
            <a:endParaRPr lang="en-US" altLang="zh-CN" sz="2400" dirty="0"/>
          </a:p>
        </p:txBody>
      </p:sp>
      <p:sp>
        <p:nvSpPr>
          <p:cNvPr id="9" name="QM_6_AN.3_1#14cff90d6.blank?vcp=1&amp;pid=82064dcd5&amp;color=0,0,0&amp;vpa=1&amp;vtp=1&amp;bbb=1"/>
          <p:cNvSpPr/>
          <p:nvPr/>
        </p:nvSpPr>
        <p:spPr>
          <a:xfrm>
            <a:off x="722788" y="3811397"/>
            <a:ext cx="1952689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</a:t>
            </a:r>
            <a:endParaRPr lang="en-US" altLang="zh-CN" sz="2400" dirty="0"/>
          </a:p>
        </p:txBody>
      </p:sp>
      <p:sp>
        <p:nvSpPr>
          <p:cNvPr id="10" name="QM_6_AN.4_1#14cff90d6.blank?vcp=1&amp;pid=82064dcd5&amp;color=0,0,0&amp;vpa=2&amp;vtp=1&amp;bbb=1"/>
          <p:cNvSpPr/>
          <p:nvPr/>
        </p:nvSpPr>
        <p:spPr>
          <a:xfrm>
            <a:off x="3389789" y="4309491"/>
            <a:ext cx="10001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useful</a:t>
            </a:r>
            <a:endParaRPr lang="en-US" altLang="zh-CN" sz="2400" dirty="0"/>
          </a:p>
        </p:txBody>
      </p:sp>
      <p:sp>
        <p:nvSpPr>
          <p:cNvPr id="11" name="QM_6_AN.5_1#14cff90d6.blank?vcp=1&amp;pid=82064dcd5&amp;color=0,0,0&amp;vpa=3&amp;vtp=1&amp;bbb=1"/>
          <p:cNvSpPr/>
          <p:nvPr/>
        </p:nvSpPr>
        <p:spPr>
          <a:xfrm>
            <a:off x="10938352" y="4309491"/>
            <a:ext cx="627063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2" name="QM_6_AN.6_1#14cff90d6.blank?vcp=1&amp;pid=82064dcd5&amp;color=0,0,0&amp;vpa=4&amp;vtp=1&amp;bbb=1"/>
          <p:cNvSpPr/>
          <p:nvPr/>
        </p:nvSpPr>
        <p:spPr>
          <a:xfrm>
            <a:off x="5920264" y="5325491"/>
            <a:ext cx="542925" cy="44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3" name="QM_6_BD.2_2#14cff90d6?htil=1&amp;sp=1&amp;vcp=1&amp;pid=82064dcd5&amp;color=0,0,0&amp;vtp=1&amp;bbb=1&amp;hb=1&amp;hs=1">
            <a:extLst>
              <a:ext uri="{FF2B5EF4-FFF2-40B4-BE49-F238E27FC236}">
                <a16:creationId xmlns:a16="http://schemas.microsoft.com/office/drawing/2014/main" id="{AA912EC0-174F-2ED1-2C74-8BDBE6BF8BC2}"/>
              </a:ext>
            </a:extLst>
          </p:cNvPr>
          <p:cNvSpPr/>
          <p:nvPr/>
        </p:nvSpPr>
        <p:spPr>
          <a:xfrm>
            <a:off x="502920" y="4337050"/>
            <a:ext cx="11184010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（use）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Buds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ripe.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falls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21st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2023,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_1#14cff90d6?sp=1&amp;vcp=1&amp;pid=82064dcd5&amp;color=0,0,0&amp;vtp=1&amp;bt=1&amp;bbb=1"/>
          <p:cNvSpPr/>
          <p:nvPr/>
        </p:nvSpPr>
        <p:spPr>
          <a:xfrm>
            <a:off x="502920" y="232111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endParaRPr lang="en-US" altLang="zh-CN" sz="2400" dirty="0"/>
          </a:p>
        </p:txBody>
      </p:sp>
      <p:sp>
        <p:nvSpPr>
          <p:cNvPr id="3" name="QM_6_BD.7_2#14cff90d6?sp=1&amp;vcp=1&amp;pid=82064dcd5&amp;color=0,0,0&amp;vtp=1&amp;bbb=1&amp;hb=1"/>
          <p:cNvSpPr/>
          <p:nvPr/>
        </p:nvSpPr>
        <p:spPr>
          <a:xfrm>
            <a:off x="502920" y="2861503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heavy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rainfall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（enjoy）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golden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（fisherman）!</a:t>
            </a:r>
            <a:endParaRPr lang="en-US" altLang="zh-CN" sz="2400" dirty="0"/>
          </a:p>
        </p:txBody>
      </p:sp>
      <p:sp>
        <p:nvSpPr>
          <p:cNvPr id="4" name="QM_6_AN.8_1#14cff90d6.blank?vcp=1&amp;pid=82064dcd5&amp;color=0,0,0&amp;vpa=5&amp;vtp=1&amp;bbb=1"/>
          <p:cNvSpPr/>
          <p:nvPr/>
        </p:nvSpPr>
        <p:spPr>
          <a:xfrm>
            <a:off x="4316571" y="3938463"/>
            <a:ext cx="133985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endParaRPr lang="en-US" altLang="zh-CN" sz="2400" dirty="0"/>
          </a:p>
        </p:txBody>
      </p:sp>
      <p:sp>
        <p:nvSpPr>
          <p:cNvPr id="5" name="QM_6_AN.9_1#14cff90d6.blank?vcp=1&amp;pid=82064dcd5&amp;color=0,0,0&amp;vpa=6&amp;vtp=1&amp;bbb=1"/>
          <p:cNvSpPr/>
          <p:nvPr/>
        </p:nvSpPr>
        <p:spPr>
          <a:xfrm>
            <a:off x="2183289" y="4488373"/>
            <a:ext cx="15240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fishermen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0_1#14cff90d6?sp=1&amp;vcp=1&amp;pid=82064dcd5&amp;color=0,0,0&amp;vtp=1&amp;bt=1&amp;bbb=1"/>
          <p:cNvSpPr/>
          <p:nvPr/>
        </p:nvSpPr>
        <p:spPr>
          <a:xfrm>
            <a:off x="502920" y="1223362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</a:t>
            </a:r>
            <a:endParaRPr lang="en-US" altLang="zh-CN" sz="2400" dirty="0"/>
          </a:p>
        </p:txBody>
      </p:sp>
      <p:sp>
        <p:nvSpPr>
          <p:cNvPr id="3" name="QM_6_BD.10_2#14cff90d6?sp=1&amp;vcp=1&amp;pid=82064dcd5&amp;color=0,0,0&amp;vtp=1&amp;bbb=1&amp;hb=1"/>
          <p:cNvSpPr/>
          <p:nvPr/>
        </p:nvSpPr>
        <p:spPr>
          <a:xfrm>
            <a:off x="502920" y="1763747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（be）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illnesses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jogging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popular.</a:t>
            </a:r>
            <a:endParaRPr lang="en-US" altLang="zh-CN" sz="2400" dirty="0"/>
          </a:p>
        </p:txBody>
      </p:sp>
      <p:sp>
        <p:nvSpPr>
          <p:cNvPr id="4" name="QM_6_BD.10_3#14cff90d6?sp=1&amp;vcp=1&amp;pid=82064dcd5&amp;color=0,0,0&amp;vtp=1&amp;bbb=1"/>
          <p:cNvSpPr/>
          <p:nvPr/>
        </p:nvSpPr>
        <p:spPr>
          <a:xfrm>
            <a:off x="502920" y="340807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key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period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caring</a:t>
            </a:r>
            <a:endParaRPr lang="en-US" altLang="zh-CN" sz="2400" dirty="0"/>
          </a:p>
        </p:txBody>
      </p:sp>
      <p:sp>
        <p:nvSpPr>
          <p:cNvPr id="5" name="QM_6_BD.10_4#14cff90d6?sp=1&amp;vcp=1&amp;pid=82064dcd5&amp;color=0,0,0&amp;vtp=1&amp;bbb=1&amp;hb=1"/>
          <p:cNvSpPr/>
          <p:nvPr/>
        </p:nvSpPr>
        <p:spPr>
          <a:xfrm>
            <a:off x="502920" y="3949417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period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（rapid）.Caring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garden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（important）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healthier.</a:t>
            </a:r>
            <a:endParaRPr lang="en-US" altLang="zh-CN" sz="2400" dirty="0"/>
          </a:p>
        </p:txBody>
      </p:sp>
      <p:sp>
        <p:nvSpPr>
          <p:cNvPr id="6" name="QM_6_AN.11_1#14cff90d6.blank?vcp=1&amp;pid=82064dcd5&amp;color=0,0,0&amp;vpa=7&amp;vtp=1&amp;bbb=1"/>
          <p:cNvSpPr/>
          <p:nvPr/>
        </p:nvSpPr>
        <p:spPr>
          <a:xfrm>
            <a:off x="3773393" y="1735807"/>
            <a:ext cx="6374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endParaRPr lang="en-US" altLang="zh-CN" sz="2400" dirty="0"/>
          </a:p>
        </p:txBody>
      </p:sp>
      <p:sp>
        <p:nvSpPr>
          <p:cNvPr id="7" name="QM_6_AN.12_1#14cff90d6.blank?vcp=1&amp;pid=82064dcd5&amp;color=0,0,0&amp;vpa=8&amp;vtp=1&amp;bbb=1"/>
          <p:cNvSpPr/>
          <p:nvPr/>
        </p:nvSpPr>
        <p:spPr>
          <a:xfrm>
            <a:off x="6761638" y="3908777"/>
            <a:ext cx="1168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rapidly</a:t>
            </a:r>
            <a:endParaRPr lang="en-US" altLang="zh-CN" sz="2400" dirty="0"/>
          </a:p>
        </p:txBody>
      </p:sp>
      <p:sp>
        <p:nvSpPr>
          <p:cNvPr id="8" name="QM_6_AN.13_1#14cff90d6.blank?vcp=1&amp;pid=82064dcd5&amp;color=0,0,0&amp;vpa=9&amp;vtp=1&amp;bbb=1"/>
          <p:cNvSpPr/>
          <p:nvPr/>
        </p:nvSpPr>
        <p:spPr>
          <a:xfrm>
            <a:off x="3661251" y="4467577"/>
            <a:ext cx="23662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endParaRPr lang="en-US" altLang="zh-CN" sz="2400" dirty="0"/>
          </a:p>
        </p:txBody>
      </p:sp>
      <p:sp>
        <p:nvSpPr>
          <p:cNvPr id="9" name="QM_6_AN.14_1#14cff90d6.blank?vcp=1&amp;pid=82064dcd5&amp;color=0,0,0&amp;vpa=10&amp;vtp=1&amp;bbb=1"/>
          <p:cNvSpPr/>
          <p:nvPr/>
        </p:nvSpPr>
        <p:spPr>
          <a:xfrm>
            <a:off x="1478438" y="50174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endParaRPr lang="en-US" altLang="zh-CN" sz="2400" dirty="0"/>
          </a:p>
        </p:txBody>
      </p:sp>
      <p:sp>
        <p:nvSpPr>
          <p:cNvPr id="10" name="QM_6_EX.15_1#14cff90d6?vcp=1&amp;pid=82064dcd5&amp;color=0,0,0&amp;vtp=1&amp;bbb=1"/>
          <p:cNvSpPr/>
          <p:nvPr/>
        </p:nvSpPr>
        <p:spPr>
          <a:xfrm>
            <a:off x="502920" y="559374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本文介绍了小满这个节气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5368</Words>
  <Application>Microsoft Office PowerPoint</Application>
  <PresentationFormat>宽屏</PresentationFormat>
  <Paragraphs>587</Paragraphs>
  <Slides>55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1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2024-10-12T15:50:12Z</dcterms:created>
  <dcterms:modified xsi:type="dcterms:W3CDTF">2024-10-12T15:57:10Z</dcterms:modified>
  <cp:category/>
  <cp:contentStatus/>
</cp:coreProperties>
</file>